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58" r:id="rId5"/>
    <p:sldId id="259" r:id="rId6"/>
    <p:sldId id="262" r:id="rId7"/>
    <p:sldId id="260" r:id="rId8"/>
    <p:sldId id="263" r:id="rId9"/>
    <p:sldId id="264" r:id="rId10"/>
    <p:sldId id="267" r:id="rId11"/>
    <p:sldId id="270" r:id="rId12"/>
    <p:sldId id="268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63" autoAdjust="0"/>
  </p:normalViewPr>
  <p:slideViewPr>
    <p:cSldViewPr>
      <p:cViewPr>
        <p:scale>
          <a:sx n="75" d="100"/>
          <a:sy n="75" d="100"/>
        </p:scale>
        <p:origin x="-1788" y="-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9DD95-175F-43FE-A310-AD1D63E0F9FF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9AB4-C0AC-4DAD-B76D-3D9D6BFAC9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IS3aLQPf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K6DSMZ8b3LE" TargetMode="External"/><Relationship Id="rId4" Type="http://schemas.openxmlformats.org/officeDocument/2006/relationships/hyperlink" Target="https://www.youtube.com/watch?v=ErvvR5gyxzY&amp;list=TLcu1hfDRdJeZg4_MOL_-zCS8ln1gzflUW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https://www.youtube.com/watch?v=gFIS3aLQPfs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 continents and oceans</a:t>
            </a:r>
          </a:p>
          <a:p>
            <a:r>
              <a:rPr lang="hr-HR" dirty="0" smtClean="0">
                <a:sym typeface="Wingdings" pitchFamily="2" charset="2"/>
              </a:rPr>
              <a:t>Kontinenti i oceani: </a:t>
            </a:r>
            <a:r>
              <a:rPr lang="hr-HR" dirty="0" smtClean="0">
                <a:hlinkClick r:id="rId4"/>
              </a:rPr>
              <a:t>https://www.youtube.com/watch?v=ErvvR5gyxzY&amp;list=TLcu1hfDRdJeZg4_MOL_-zCS8ln1gzflUW</a:t>
            </a:r>
            <a:endParaRPr lang="hr-H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7 continents song: </a:t>
            </a:r>
            <a:r>
              <a:rPr lang="hr-HR" dirty="0" smtClean="0">
                <a:hlinkClick r:id="rId5"/>
              </a:rPr>
              <a:t>https://www.youtube.com/watch?v=K6DSMZ8b3LE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pokazati satelitsku sliku Zemlje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je prikazano kopno, a kako more? Kako su raspoređeni? Koja boja prevladava? Zašto plavi planet zovemo Zemlja?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kopnenu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vodenu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polutku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udio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udio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kopnenoj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vodenoj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polutki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pomoć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kopnenu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vodenu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polutku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kontinente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globusu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pomoć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kontinente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Starog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svijeta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Novog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svijeta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Puzzle</a:t>
            </a:r>
            <a:r>
              <a:rPr lang="hr-HR" baseline="0" dirty="0" smtClean="0"/>
              <a:t> za ponavljanje: </a:t>
            </a:r>
            <a:r>
              <a:rPr lang="hr-HR" dirty="0" smtClean="0"/>
              <a:t>http://www.yourchildlearns.com/mappuzzle/continents-puzzle.html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9AB4-C0AC-4DAD-B76D-3D9D6BFAC917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37889" r="3226" b="42777"/>
          <a:stretch>
            <a:fillRect/>
          </a:stretch>
        </p:blipFill>
        <p:spPr bwMode="auto">
          <a:xfrm>
            <a:off x="0" y="0"/>
            <a:ext cx="9144000" cy="7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Živimo na kopnu, a more nas spaja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Gdje živimo?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5854" y="111111"/>
            <a:ext cx="6620521" cy="47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6024541" y="601678"/>
            <a:ext cx="2967054" cy="2302486"/>
          </a:xfrm>
          <a:custGeom>
            <a:avLst/>
            <a:gdLst>
              <a:gd name="connsiteX0" fmla="*/ 711200 w 2967054"/>
              <a:gd name="connsiteY0" fmla="*/ 292100 h 2302486"/>
              <a:gd name="connsiteX1" fmla="*/ 755650 w 2967054"/>
              <a:gd name="connsiteY1" fmla="*/ 323850 h 2302486"/>
              <a:gd name="connsiteX2" fmla="*/ 755650 w 2967054"/>
              <a:gd name="connsiteY2" fmla="*/ 184150 h 2302486"/>
              <a:gd name="connsiteX3" fmla="*/ 806450 w 2967054"/>
              <a:gd name="connsiteY3" fmla="*/ 69850 h 2302486"/>
              <a:gd name="connsiteX4" fmla="*/ 844550 w 2967054"/>
              <a:gd name="connsiteY4" fmla="*/ 215900 h 2302486"/>
              <a:gd name="connsiteX5" fmla="*/ 831850 w 2967054"/>
              <a:gd name="connsiteY5" fmla="*/ 304800 h 2302486"/>
              <a:gd name="connsiteX6" fmla="*/ 806450 w 2967054"/>
              <a:gd name="connsiteY6" fmla="*/ 368300 h 2302486"/>
              <a:gd name="connsiteX7" fmla="*/ 869950 w 2967054"/>
              <a:gd name="connsiteY7" fmla="*/ 266700 h 2302486"/>
              <a:gd name="connsiteX8" fmla="*/ 869950 w 2967054"/>
              <a:gd name="connsiteY8" fmla="*/ 184150 h 2302486"/>
              <a:gd name="connsiteX9" fmla="*/ 958850 w 2967054"/>
              <a:gd name="connsiteY9" fmla="*/ 146050 h 2302486"/>
              <a:gd name="connsiteX10" fmla="*/ 1041400 w 2967054"/>
              <a:gd name="connsiteY10" fmla="*/ 107950 h 2302486"/>
              <a:gd name="connsiteX11" fmla="*/ 1060450 w 2967054"/>
              <a:gd name="connsiteY11" fmla="*/ 88900 h 2302486"/>
              <a:gd name="connsiteX12" fmla="*/ 1073150 w 2967054"/>
              <a:gd name="connsiteY12" fmla="*/ 82550 h 2302486"/>
              <a:gd name="connsiteX13" fmla="*/ 1200150 w 2967054"/>
              <a:gd name="connsiteY13" fmla="*/ 38100 h 2302486"/>
              <a:gd name="connsiteX14" fmla="*/ 1320800 w 2967054"/>
              <a:gd name="connsiteY14" fmla="*/ 19050 h 2302486"/>
              <a:gd name="connsiteX15" fmla="*/ 1352550 w 2967054"/>
              <a:gd name="connsiteY15" fmla="*/ 12700 h 2302486"/>
              <a:gd name="connsiteX16" fmla="*/ 1530350 w 2967054"/>
              <a:gd name="connsiteY16" fmla="*/ 0 h 2302486"/>
              <a:gd name="connsiteX17" fmla="*/ 1530350 w 2967054"/>
              <a:gd name="connsiteY17" fmla="*/ 114300 h 2302486"/>
              <a:gd name="connsiteX18" fmla="*/ 1619250 w 2967054"/>
              <a:gd name="connsiteY18" fmla="*/ 139700 h 2302486"/>
              <a:gd name="connsiteX19" fmla="*/ 1778000 w 2967054"/>
              <a:gd name="connsiteY19" fmla="*/ 165100 h 2302486"/>
              <a:gd name="connsiteX20" fmla="*/ 1809750 w 2967054"/>
              <a:gd name="connsiteY20" fmla="*/ 190500 h 2302486"/>
              <a:gd name="connsiteX21" fmla="*/ 1911350 w 2967054"/>
              <a:gd name="connsiteY21" fmla="*/ 215900 h 2302486"/>
              <a:gd name="connsiteX22" fmla="*/ 1930400 w 2967054"/>
              <a:gd name="connsiteY22" fmla="*/ 196850 h 2302486"/>
              <a:gd name="connsiteX23" fmla="*/ 1981200 w 2967054"/>
              <a:gd name="connsiteY23" fmla="*/ 196850 h 2302486"/>
              <a:gd name="connsiteX24" fmla="*/ 2159000 w 2967054"/>
              <a:gd name="connsiteY24" fmla="*/ 171450 h 2302486"/>
              <a:gd name="connsiteX25" fmla="*/ 2349500 w 2967054"/>
              <a:gd name="connsiteY25" fmla="*/ 203200 h 2302486"/>
              <a:gd name="connsiteX26" fmla="*/ 2374900 w 2967054"/>
              <a:gd name="connsiteY26" fmla="*/ 209550 h 2302486"/>
              <a:gd name="connsiteX27" fmla="*/ 2444750 w 2967054"/>
              <a:gd name="connsiteY27" fmla="*/ 215900 h 2302486"/>
              <a:gd name="connsiteX28" fmla="*/ 2654300 w 2967054"/>
              <a:gd name="connsiteY28" fmla="*/ 279400 h 2302486"/>
              <a:gd name="connsiteX29" fmla="*/ 2876550 w 2967054"/>
              <a:gd name="connsiteY29" fmla="*/ 317500 h 2302486"/>
              <a:gd name="connsiteX30" fmla="*/ 2901950 w 2967054"/>
              <a:gd name="connsiteY30" fmla="*/ 438150 h 2302486"/>
              <a:gd name="connsiteX31" fmla="*/ 2889250 w 2967054"/>
              <a:gd name="connsiteY31" fmla="*/ 438150 h 2302486"/>
              <a:gd name="connsiteX32" fmla="*/ 2794000 w 2967054"/>
              <a:gd name="connsiteY32" fmla="*/ 406400 h 2302486"/>
              <a:gd name="connsiteX33" fmla="*/ 2724150 w 2967054"/>
              <a:gd name="connsiteY33" fmla="*/ 419100 h 2302486"/>
              <a:gd name="connsiteX34" fmla="*/ 2686050 w 2967054"/>
              <a:gd name="connsiteY34" fmla="*/ 482600 h 2302486"/>
              <a:gd name="connsiteX35" fmla="*/ 2578100 w 2967054"/>
              <a:gd name="connsiteY35" fmla="*/ 546100 h 2302486"/>
              <a:gd name="connsiteX36" fmla="*/ 2463800 w 2967054"/>
              <a:gd name="connsiteY36" fmla="*/ 660400 h 2302486"/>
              <a:gd name="connsiteX37" fmla="*/ 2438400 w 2967054"/>
              <a:gd name="connsiteY37" fmla="*/ 749300 h 2302486"/>
              <a:gd name="connsiteX38" fmla="*/ 2425700 w 2967054"/>
              <a:gd name="connsiteY38" fmla="*/ 774700 h 2302486"/>
              <a:gd name="connsiteX39" fmla="*/ 2330450 w 2967054"/>
              <a:gd name="connsiteY39" fmla="*/ 831850 h 2302486"/>
              <a:gd name="connsiteX40" fmla="*/ 2324100 w 2967054"/>
              <a:gd name="connsiteY40" fmla="*/ 660400 h 2302486"/>
              <a:gd name="connsiteX41" fmla="*/ 2400300 w 2967054"/>
              <a:gd name="connsiteY41" fmla="*/ 558800 h 2302486"/>
              <a:gd name="connsiteX42" fmla="*/ 2457450 w 2967054"/>
              <a:gd name="connsiteY42" fmla="*/ 495300 h 2302486"/>
              <a:gd name="connsiteX43" fmla="*/ 2349500 w 2967054"/>
              <a:gd name="connsiteY43" fmla="*/ 558800 h 2302486"/>
              <a:gd name="connsiteX44" fmla="*/ 2165350 w 2967054"/>
              <a:gd name="connsiteY44" fmla="*/ 565150 h 2302486"/>
              <a:gd name="connsiteX45" fmla="*/ 2006600 w 2967054"/>
              <a:gd name="connsiteY45" fmla="*/ 654050 h 2302486"/>
              <a:gd name="connsiteX46" fmla="*/ 1968500 w 2967054"/>
              <a:gd name="connsiteY46" fmla="*/ 742950 h 2302486"/>
              <a:gd name="connsiteX47" fmla="*/ 2076450 w 2967054"/>
              <a:gd name="connsiteY47" fmla="*/ 812800 h 2302486"/>
              <a:gd name="connsiteX48" fmla="*/ 2025650 w 2967054"/>
              <a:gd name="connsiteY48" fmla="*/ 927100 h 2302486"/>
              <a:gd name="connsiteX49" fmla="*/ 2019300 w 2967054"/>
              <a:gd name="connsiteY49" fmla="*/ 952500 h 2302486"/>
              <a:gd name="connsiteX50" fmla="*/ 1987550 w 2967054"/>
              <a:gd name="connsiteY50" fmla="*/ 1003300 h 2302486"/>
              <a:gd name="connsiteX51" fmla="*/ 1962150 w 2967054"/>
              <a:gd name="connsiteY51" fmla="*/ 1054100 h 2302486"/>
              <a:gd name="connsiteX52" fmla="*/ 1911350 w 2967054"/>
              <a:gd name="connsiteY52" fmla="*/ 1098550 h 2302486"/>
              <a:gd name="connsiteX53" fmla="*/ 1835150 w 2967054"/>
              <a:gd name="connsiteY53" fmla="*/ 1111250 h 2302486"/>
              <a:gd name="connsiteX54" fmla="*/ 1854200 w 2967054"/>
              <a:gd name="connsiteY54" fmla="*/ 1219200 h 2302486"/>
              <a:gd name="connsiteX55" fmla="*/ 1828800 w 2967054"/>
              <a:gd name="connsiteY55" fmla="*/ 1250950 h 2302486"/>
              <a:gd name="connsiteX56" fmla="*/ 1771650 w 2967054"/>
              <a:gd name="connsiteY56" fmla="*/ 1123950 h 2302486"/>
              <a:gd name="connsiteX57" fmla="*/ 1670050 w 2967054"/>
              <a:gd name="connsiteY57" fmla="*/ 1130300 h 2302486"/>
              <a:gd name="connsiteX58" fmla="*/ 1714500 w 2967054"/>
              <a:gd name="connsiteY58" fmla="*/ 1276350 h 2302486"/>
              <a:gd name="connsiteX59" fmla="*/ 1676400 w 2967054"/>
              <a:gd name="connsiteY59" fmla="*/ 1479550 h 2302486"/>
              <a:gd name="connsiteX60" fmla="*/ 1619250 w 2967054"/>
              <a:gd name="connsiteY60" fmla="*/ 1530350 h 2302486"/>
              <a:gd name="connsiteX61" fmla="*/ 1606550 w 2967054"/>
              <a:gd name="connsiteY61" fmla="*/ 1549400 h 2302486"/>
              <a:gd name="connsiteX62" fmla="*/ 1435100 w 2967054"/>
              <a:gd name="connsiteY62" fmla="*/ 1600200 h 2302486"/>
              <a:gd name="connsiteX63" fmla="*/ 1473200 w 2967054"/>
              <a:gd name="connsiteY63" fmla="*/ 1708150 h 2302486"/>
              <a:gd name="connsiteX64" fmla="*/ 1511300 w 2967054"/>
              <a:gd name="connsiteY64" fmla="*/ 1790700 h 2302486"/>
              <a:gd name="connsiteX65" fmla="*/ 1473200 w 2967054"/>
              <a:gd name="connsiteY65" fmla="*/ 1828800 h 2302486"/>
              <a:gd name="connsiteX66" fmla="*/ 1422400 w 2967054"/>
              <a:gd name="connsiteY66" fmla="*/ 1847850 h 2302486"/>
              <a:gd name="connsiteX67" fmla="*/ 1339850 w 2967054"/>
              <a:gd name="connsiteY67" fmla="*/ 1758950 h 2302486"/>
              <a:gd name="connsiteX68" fmla="*/ 1339850 w 2967054"/>
              <a:gd name="connsiteY68" fmla="*/ 1765300 h 2302486"/>
              <a:gd name="connsiteX69" fmla="*/ 1358900 w 2967054"/>
              <a:gd name="connsiteY69" fmla="*/ 1898650 h 2302486"/>
              <a:gd name="connsiteX70" fmla="*/ 1403350 w 2967054"/>
              <a:gd name="connsiteY70" fmla="*/ 1981200 h 2302486"/>
              <a:gd name="connsiteX71" fmla="*/ 1390650 w 2967054"/>
              <a:gd name="connsiteY71" fmla="*/ 2012950 h 2302486"/>
              <a:gd name="connsiteX72" fmla="*/ 1435100 w 2967054"/>
              <a:gd name="connsiteY72" fmla="*/ 2139950 h 2302486"/>
              <a:gd name="connsiteX73" fmla="*/ 1555750 w 2967054"/>
              <a:gd name="connsiteY73" fmla="*/ 2197100 h 2302486"/>
              <a:gd name="connsiteX74" fmla="*/ 1682750 w 2967054"/>
              <a:gd name="connsiteY74" fmla="*/ 2235200 h 2302486"/>
              <a:gd name="connsiteX75" fmla="*/ 1797050 w 2967054"/>
              <a:gd name="connsiteY75" fmla="*/ 2247900 h 2302486"/>
              <a:gd name="connsiteX76" fmla="*/ 1758950 w 2967054"/>
              <a:gd name="connsiteY76" fmla="*/ 2298700 h 2302486"/>
              <a:gd name="connsiteX77" fmla="*/ 1619250 w 2967054"/>
              <a:gd name="connsiteY77" fmla="*/ 2266950 h 2302486"/>
              <a:gd name="connsiteX78" fmla="*/ 1581150 w 2967054"/>
              <a:gd name="connsiteY78" fmla="*/ 2254250 h 2302486"/>
              <a:gd name="connsiteX79" fmla="*/ 1416050 w 2967054"/>
              <a:gd name="connsiteY79" fmla="*/ 2190750 h 2302486"/>
              <a:gd name="connsiteX80" fmla="*/ 1409700 w 2967054"/>
              <a:gd name="connsiteY80" fmla="*/ 2171700 h 2302486"/>
              <a:gd name="connsiteX81" fmla="*/ 1301750 w 2967054"/>
              <a:gd name="connsiteY81" fmla="*/ 2025650 h 2302486"/>
              <a:gd name="connsiteX82" fmla="*/ 1282700 w 2967054"/>
              <a:gd name="connsiteY82" fmla="*/ 2012950 h 2302486"/>
              <a:gd name="connsiteX83" fmla="*/ 1238250 w 2967054"/>
              <a:gd name="connsiteY83" fmla="*/ 1911350 h 2302486"/>
              <a:gd name="connsiteX84" fmla="*/ 1314450 w 2967054"/>
              <a:gd name="connsiteY84" fmla="*/ 1943100 h 2302486"/>
              <a:gd name="connsiteX85" fmla="*/ 1333500 w 2967054"/>
              <a:gd name="connsiteY85" fmla="*/ 1974850 h 2302486"/>
              <a:gd name="connsiteX86" fmla="*/ 1320800 w 2967054"/>
              <a:gd name="connsiteY86" fmla="*/ 1816100 h 2302486"/>
              <a:gd name="connsiteX87" fmla="*/ 1320800 w 2967054"/>
              <a:gd name="connsiteY87" fmla="*/ 1746250 h 2302486"/>
              <a:gd name="connsiteX88" fmla="*/ 1270000 w 2967054"/>
              <a:gd name="connsiteY88" fmla="*/ 1670050 h 2302486"/>
              <a:gd name="connsiteX89" fmla="*/ 1219200 w 2967054"/>
              <a:gd name="connsiteY89" fmla="*/ 1695450 h 2302486"/>
              <a:gd name="connsiteX90" fmla="*/ 1219200 w 2967054"/>
              <a:gd name="connsiteY90" fmla="*/ 1606550 h 2302486"/>
              <a:gd name="connsiteX91" fmla="*/ 1136650 w 2967054"/>
              <a:gd name="connsiteY91" fmla="*/ 1549400 h 2302486"/>
              <a:gd name="connsiteX92" fmla="*/ 1022350 w 2967054"/>
              <a:gd name="connsiteY92" fmla="*/ 1657350 h 2302486"/>
              <a:gd name="connsiteX93" fmla="*/ 958850 w 2967054"/>
              <a:gd name="connsiteY93" fmla="*/ 1701800 h 2302486"/>
              <a:gd name="connsiteX94" fmla="*/ 965200 w 2967054"/>
              <a:gd name="connsiteY94" fmla="*/ 1841500 h 2302486"/>
              <a:gd name="connsiteX95" fmla="*/ 984250 w 2967054"/>
              <a:gd name="connsiteY95" fmla="*/ 1905000 h 2302486"/>
              <a:gd name="connsiteX96" fmla="*/ 895350 w 2967054"/>
              <a:gd name="connsiteY96" fmla="*/ 1828800 h 2302486"/>
              <a:gd name="connsiteX97" fmla="*/ 857250 w 2967054"/>
              <a:gd name="connsiteY97" fmla="*/ 1708150 h 2302486"/>
              <a:gd name="connsiteX98" fmla="*/ 825500 w 2967054"/>
              <a:gd name="connsiteY98" fmla="*/ 1600200 h 2302486"/>
              <a:gd name="connsiteX99" fmla="*/ 742950 w 2967054"/>
              <a:gd name="connsiteY99" fmla="*/ 1524000 h 2302486"/>
              <a:gd name="connsiteX100" fmla="*/ 647700 w 2967054"/>
              <a:gd name="connsiteY100" fmla="*/ 1473200 h 2302486"/>
              <a:gd name="connsiteX101" fmla="*/ 558800 w 2967054"/>
              <a:gd name="connsiteY101" fmla="*/ 1460500 h 2302486"/>
              <a:gd name="connsiteX102" fmla="*/ 501650 w 2967054"/>
              <a:gd name="connsiteY102" fmla="*/ 1454150 h 2302486"/>
              <a:gd name="connsiteX103" fmla="*/ 419100 w 2967054"/>
              <a:gd name="connsiteY103" fmla="*/ 1371600 h 2302486"/>
              <a:gd name="connsiteX104" fmla="*/ 406400 w 2967054"/>
              <a:gd name="connsiteY104" fmla="*/ 1435100 h 2302486"/>
              <a:gd name="connsiteX105" fmla="*/ 412750 w 2967054"/>
              <a:gd name="connsiteY105" fmla="*/ 1441450 h 2302486"/>
              <a:gd name="connsiteX106" fmla="*/ 476250 w 2967054"/>
              <a:gd name="connsiteY106" fmla="*/ 1504950 h 2302486"/>
              <a:gd name="connsiteX107" fmla="*/ 546100 w 2967054"/>
              <a:gd name="connsiteY107" fmla="*/ 1498600 h 2302486"/>
              <a:gd name="connsiteX108" fmla="*/ 552450 w 2967054"/>
              <a:gd name="connsiteY108" fmla="*/ 1498600 h 2302486"/>
              <a:gd name="connsiteX109" fmla="*/ 596900 w 2967054"/>
              <a:gd name="connsiteY109" fmla="*/ 1562100 h 2302486"/>
              <a:gd name="connsiteX110" fmla="*/ 558800 w 2967054"/>
              <a:gd name="connsiteY110" fmla="*/ 1600200 h 2302486"/>
              <a:gd name="connsiteX111" fmla="*/ 546100 w 2967054"/>
              <a:gd name="connsiteY111" fmla="*/ 1619250 h 2302486"/>
              <a:gd name="connsiteX112" fmla="*/ 476250 w 2967054"/>
              <a:gd name="connsiteY112" fmla="*/ 1689100 h 2302486"/>
              <a:gd name="connsiteX113" fmla="*/ 450850 w 2967054"/>
              <a:gd name="connsiteY113" fmla="*/ 1695450 h 2302486"/>
              <a:gd name="connsiteX114" fmla="*/ 368300 w 2967054"/>
              <a:gd name="connsiteY114" fmla="*/ 1746250 h 2302486"/>
              <a:gd name="connsiteX115" fmla="*/ 298450 w 2967054"/>
              <a:gd name="connsiteY115" fmla="*/ 1727200 h 2302486"/>
              <a:gd name="connsiteX116" fmla="*/ 260350 w 2967054"/>
              <a:gd name="connsiteY116" fmla="*/ 1574800 h 2302486"/>
              <a:gd name="connsiteX117" fmla="*/ 241300 w 2967054"/>
              <a:gd name="connsiteY117" fmla="*/ 1568450 h 2302486"/>
              <a:gd name="connsiteX118" fmla="*/ 190500 w 2967054"/>
              <a:gd name="connsiteY118" fmla="*/ 1447800 h 2302486"/>
              <a:gd name="connsiteX119" fmla="*/ 171450 w 2967054"/>
              <a:gd name="connsiteY119" fmla="*/ 1314450 h 2302486"/>
              <a:gd name="connsiteX120" fmla="*/ 190500 w 2967054"/>
              <a:gd name="connsiteY120" fmla="*/ 1206500 h 2302486"/>
              <a:gd name="connsiteX121" fmla="*/ 114300 w 2967054"/>
              <a:gd name="connsiteY121" fmla="*/ 1225550 h 2302486"/>
              <a:gd name="connsiteX122" fmla="*/ 0 w 2967054"/>
              <a:gd name="connsiteY122" fmla="*/ 1168400 h 2302486"/>
              <a:gd name="connsiteX123" fmla="*/ 0 w 2967054"/>
              <a:gd name="connsiteY123" fmla="*/ 1117600 h 2302486"/>
              <a:gd name="connsiteX124" fmla="*/ 95250 w 2967054"/>
              <a:gd name="connsiteY124" fmla="*/ 1085850 h 2302486"/>
              <a:gd name="connsiteX125" fmla="*/ 190500 w 2967054"/>
              <a:gd name="connsiteY125" fmla="*/ 1085850 h 2302486"/>
              <a:gd name="connsiteX126" fmla="*/ 279400 w 2967054"/>
              <a:gd name="connsiteY126" fmla="*/ 1092200 h 2302486"/>
              <a:gd name="connsiteX127" fmla="*/ 419100 w 2967054"/>
              <a:gd name="connsiteY127" fmla="*/ 1174750 h 2302486"/>
              <a:gd name="connsiteX128" fmla="*/ 508000 w 2967054"/>
              <a:gd name="connsiteY128" fmla="*/ 1206500 h 2302486"/>
              <a:gd name="connsiteX129" fmla="*/ 495300 w 2967054"/>
              <a:gd name="connsiteY129" fmla="*/ 1117600 h 2302486"/>
              <a:gd name="connsiteX130" fmla="*/ 488950 w 2967054"/>
              <a:gd name="connsiteY130" fmla="*/ 1028700 h 2302486"/>
              <a:gd name="connsiteX131" fmla="*/ 482600 w 2967054"/>
              <a:gd name="connsiteY131" fmla="*/ 984250 h 2302486"/>
              <a:gd name="connsiteX132" fmla="*/ 469900 w 2967054"/>
              <a:gd name="connsiteY132" fmla="*/ 908050 h 2302486"/>
              <a:gd name="connsiteX133" fmla="*/ 514350 w 2967054"/>
              <a:gd name="connsiteY133" fmla="*/ 831850 h 2302486"/>
              <a:gd name="connsiteX134" fmla="*/ 590550 w 2967054"/>
              <a:gd name="connsiteY134" fmla="*/ 800100 h 2302486"/>
              <a:gd name="connsiteX135" fmla="*/ 622300 w 2967054"/>
              <a:gd name="connsiteY135" fmla="*/ 660400 h 2302486"/>
              <a:gd name="connsiteX136" fmla="*/ 635000 w 2967054"/>
              <a:gd name="connsiteY136" fmla="*/ 488950 h 2302486"/>
              <a:gd name="connsiteX137" fmla="*/ 666750 w 2967054"/>
              <a:gd name="connsiteY137" fmla="*/ 393700 h 2302486"/>
              <a:gd name="connsiteX138" fmla="*/ 711200 w 2967054"/>
              <a:gd name="connsiteY138" fmla="*/ 292100 h 23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967054" h="2302486">
                <a:moveTo>
                  <a:pt x="711200" y="292100"/>
                </a:moveTo>
                <a:lnTo>
                  <a:pt x="755650" y="323850"/>
                </a:lnTo>
                <a:lnTo>
                  <a:pt x="755650" y="184150"/>
                </a:lnTo>
                <a:lnTo>
                  <a:pt x="806450" y="69850"/>
                </a:lnTo>
                <a:cubicBezTo>
                  <a:pt x="852397" y="207690"/>
                  <a:pt x="871854" y="161292"/>
                  <a:pt x="844550" y="215900"/>
                </a:cubicBezTo>
                <a:cubicBezTo>
                  <a:pt x="838049" y="306911"/>
                  <a:pt x="867909" y="304800"/>
                  <a:pt x="831850" y="304800"/>
                </a:cubicBezTo>
                <a:lnTo>
                  <a:pt x="806450" y="368300"/>
                </a:lnTo>
                <a:lnTo>
                  <a:pt x="869950" y="266700"/>
                </a:lnTo>
                <a:lnTo>
                  <a:pt x="869950" y="184150"/>
                </a:lnTo>
                <a:cubicBezTo>
                  <a:pt x="955294" y="151325"/>
                  <a:pt x="931653" y="173247"/>
                  <a:pt x="958850" y="146050"/>
                </a:cubicBezTo>
                <a:cubicBezTo>
                  <a:pt x="986367" y="133350"/>
                  <a:pt x="1014986" y="122808"/>
                  <a:pt x="1041400" y="107950"/>
                </a:cubicBezTo>
                <a:cubicBezTo>
                  <a:pt x="1049227" y="103547"/>
                  <a:pt x="1053438" y="94510"/>
                  <a:pt x="1060450" y="88900"/>
                </a:cubicBezTo>
                <a:cubicBezTo>
                  <a:pt x="1064146" y="85943"/>
                  <a:pt x="1068917" y="84667"/>
                  <a:pt x="1073150" y="82550"/>
                </a:cubicBezTo>
                <a:cubicBezTo>
                  <a:pt x="1182507" y="34706"/>
                  <a:pt x="1137784" y="38100"/>
                  <a:pt x="1200150" y="38100"/>
                </a:cubicBezTo>
                <a:cubicBezTo>
                  <a:pt x="1240367" y="31750"/>
                  <a:pt x="1280742" y="26333"/>
                  <a:pt x="1320800" y="19050"/>
                </a:cubicBezTo>
                <a:cubicBezTo>
                  <a:pt x="1363088" y="11361"/>
                  <a:pt x="1321000" y="12700"/>
                  <a:pt x="1352550" y="12700"/>
                </a:cubicBezTo>
                <a:lnTo>
                  <a:pt x="1530350" y="0"/>
                </a:lnTo>
                <a:lnTo>
                  <a:pt x="1530350" y="114300"/>
                </a:lnTo>
                <a:cubicBezTo>
                  <a:pt x="1606168" y="141870"/>
                  <a:pt x="1575425" y="139700"/>
                  <a:pt x="1619250" y="139700"/>
                </a:cubicBezTo>
                <a:cubicBezTo>
                  <a:pt x="1655341" y="143137"/>
                  <a:pt x="1735280" y="134585"/>
                  <a:pt x="1778000" y="165100"/>
                </a:cubicBezTo>
                <a:cubicBezTo>
                  <a:pt x="1830259" y="202428"/>
                  <a:pt x="1773279" y="172264"/>
                  <a:pt x="1809750" y="190500"/>
                </a:cubicBezTo>
                <a:cubicBezTo>
                  <a:pt x="1843617" y="198967"/>
                  <a:pt x="1876489" y="214065"/>
                  <a:pt x="1911350" y="215900"/>
                </a:cubicBezTo>
                <a:cubicBezTo>
                  <a:pt x="1920318" y="216372"/>
                  <a:pt x="1921736" y="199213"/>
                  <a:pt x="1930400" y="196850"/>
                </a:cubicBezTo>
                <a:cubicBezTo>
                  <a:pt x="1946737" y="192395"/>
                  <a:pt x="1964267" y="196850"/>
                  <a:pt x="1981200" y="196850"/>
                </a:cubicBezTo>
                <a:cubicBezTo>
                  <a:pt x="2103038" y="164360"/>
                  <a:pt x="2043590" y="171450"/>
                  <a:pt x="2159000" y="171450"/>
                </a:cubicBezTo>
                <a:cubicBezTo>
                  <a:pt x="2316613" y="213480"/>
                  <a:pt x="2190846" y="186500"/>
                  <a:pt x="2349500" y="203200"/>
                </a:cubicBezTo>
                <a:cubicBezTo>
                  <a:pt x="2358179" y="204114"/>
                  <a:pt x="2366249" y="208397"/>
                  <a:pt x="2374900" y="209550"/>
                </a:cubicBezTo>
                <a:cubicBezTo>
                  <a:pt x="2398074" y="212640"/>
                  <a:pt x="2444750" y="215900"/>
                  <a:pt x="2444750" y="215900"/>
                </a:cubicBezTo>
                <a:cubicBezTo>
                  <a:pt x="2628109" y="283811"/>
                  <a:pt x="2555256" y="279400"/>
                  <a:pt x="2654300" y="279400"/>
                </a:cubicBezTo>
                <a:cubicBezTo>
                  <a:pt x="2846588" y="320605"/>
                  <a:pt x="2771488" y="317500"/>
                  <a:pt x="2876550" y="317500"/>
                </a:cubicBezTo>
                <a:cubicBezTo>
                  <a:pt x="2914015" y="397113"/>
                  <a:pt x="2967054" y="416449"/>
                  <a:pt x="2901950" y="438150"/>
                </a:cubicBezTo>
                <a:cubicBezTo>
                  <a:pt x="2897934" y="439489"/>
                  <a:pt x="2893483" y="438150"/>
                  <a:pt x="2889250" y="438150"/>
                </a:cubicBezTo>
                <a:lnTo>
                  <a:pt x="2794000" y="406400"/>
                </a:lnTo>
                <a:lnTo>
                  <a:pt x="2724150" y="419100"/>
                </a:lnTo>
                <a:cubicBezTo>
                  <a:pt x="2691453" y="484493"/>
                  <a:pt x="2716065" y="482600"/>
                  <a:pt x="2686050" y="482600"/>
                </a:cubicBezTo>
                <a:lnTo>
                  <a:pt x="2578100" y="546100"/>
                </a:lnTo>
                <a:cubicBezTo>
                  <a:pt x="2448998" y="617824"/>
                  <a:pt x="2463800" y="566015"/>
                  <a:pt x="2463800" y="660400"/>
                </a:cubicBezTo>
                <a:cubicBezTo>
                  <a:pt x="2455333" y="690033"/>
                  <a:pt x="2448657" y="720238"/>
                  <a:pt x="2438400" y="749300"/>
                </a:cubicBezTo>
                <a:cubicBezTo>
                  <a:pt x="2424526" y="788610"/>
                  <a:pt x="2425700" y="755588"/>
                  <a:pt x="2425700" y="774700"/>
                </a:cubicBezTo>
                <a:cubicBezTo>
                  <a:pt x="2333078" y="847474"/>
                  <a:pt x="2353654" y="878258"/>
                  <a:pt x="2330450" y="831850"/>
                </a:cubicBezTo>
                <a:cubicBezTo>
                  <a:pt x="2328252" y="774703"/>
                  <a:pt x="2324100" y="717589"/>
                  <a:pt x="2324100" y="660400"/>
                </a:cubicBezTo>
                <a:cubicBezTo>
                  <a:pt x="2390225" y="561212"/>
                  <a:pt x="2353470" y="582215"/>
                  <a:pt x="2400300" y="558800"/>
                </a:cubicBezTo>
                <a:lnTo>
                  <a:pt x="2457450" y="495300"/>
                </a:lnTo>
                <a:cubicBezTo>
                  <a:pt x="2353241" y="553918"/>
                  <a:pt x="2383326" y="524974"/>
                  <a:pt x="2349500" y="558800"/>
                </a:cubicBezTo>
                <a:lnTo>
                  <a:pt x="2165350" y="565150"/>
                </a:lnTo>
                <a:lnTo>
                  <a:pt x="2006600" y="654050"/>
                </a:lnTo>
                <a:cubicBezTo>
                  <a:pt x="1967613" y="738522"/>
                  <a:pt x="1968500" y="706294"/>
                  <a:pt x="1968500" y="742950"/>
                </a:cubicBezTo>
                <a:cubicBezTo>
                  <a:pt x="2082196" y="796454"/>
                  <a:pt x="2076450" y="753981"/>
                  <a:pt x="2076450" y="812800"/>
                </a:cubicBezTo>
                <a:cubicBezTo>
                  <a:pt x="2059517" y="850900"/>
                  <a:pt x="2041437" y="888511"/>
                  <a:pt x="2025650" y="927100"/>
                </a:cubicBezTo>
                <a:cubicBezTo>
                  <a:pt x="2022346" y="935177"/>
                  <a:pt x="2019300" y="952500"/>
                  <a:pt x="2019300" y="952500"/>
                </a:cubicBezTo>
                <a:cubicBezTo>
                  <a:pt x="2008717" y="969433"/>
                  <a:pt x="1997340" y="985896"/>
                  <a:pt x="1987550" y="1003300"/>
                </a:cubicBezTo>
                <a:cubicBezTo>
                  <a:pt x="1978268" y="1019801"/>
                  <a:pt x="1962150" y="1054100"/>
                  <a:pt x="1962150" y="1054100"/>
                </a:cubicBezTo>
                <a:cubicBezTo>
                  <a:pt x="1916203" y="1100047"/>
                  <a:pt x="1938654" y="1098550"/>
                  <a:pt x="1911350" y="1098550"/>
                </a:cubicBezTo>
                <a:cubicBezTo>
                  <a:pt x="1833041" y="1105076"/>
                  <a:pt x="1835150" y="1079412"/>
                  <a:pt x="1835150" y="1111250"/>
                </a:cubicBezTo>
                <a:cubicBezTo>
                  <a:pt x="1855030" y="1210651"/>
                  <a:pt x="1854200" y="1174121"/>
                  <a:pt x="1854200" y="1219200"/>
                </a:cubicBezTo>
                <a:cubicBezTo>
                  <a:pt x="1839855" y="1269406"/>
                  <a:pt x="1852396" y="1274546"/>
                  <a:pt x="1828800" y="1250950"/>
                </a:cubicBezTo>
                <a:lnTo>
                  <a:pt x="1771650" y="1123950"/>
                </a:lnTo>
                <a:lnTo>
                  <a:pt x="1670050" y="1130300"/>
                </a:lnTo>
                <a:cubicBezTo>
                  <a:pt x="1722535" y="1268073"/>
                  <a:pt x="1742122" y="1221106"/>
                  <a:pt x="1714500" y="1276350"/>
                </a:cubicBezTo>
                <a:cubicBezTo>
                  <a:pt x="1688575" y="1483751"/>
                  <a:pt x="1757360" y="1479550"/>
                  <a:pt x="1676400" y="1479550"/>
                </a:cubicBezTo>
                <a:cubicBezTo>
                  <a:pt x="1657350" y="1496483"/>
                  <a:pt x="1637273" y="1512327"/>
                  <a:pt x="1619250" y="1530350"/>
                </a:cubicBezTo>
                <a:cubicBezTo>
                  <a:pt x="1613854" y="1535746"/>
                  <a:pt x="1606550" y="1549400"/>
                  <a:pt x="1606550" y="1549400"/>
                </a:cubicBezTo>
                <a:cubicBezTo>
                  <a:pt x="1430967" y="1588418"/>
                  <a:pt x="1435100" y="1528956"/>
                  <a:pt x="1435100" y="1600200"/>
                </a:cubicBezTo>
                <a:lnTo>
                  <a:pt x="1473200" y="1708150"/>
                </a:lnTo>
                <a:lnTo>
                  <a:pt x="1511300" y="1790700"/>
                </a:lnTo>
                <a:cubicBezTo>
                  <a:pt x="1469678" y="1818448"/>
                  <a:pt x="1473200" y="1800836"/>
                  <a:pt x="1473200" y="1828800"/>
                </a:cubicBezTo>
                <a:cubicBezTo>
                  <a:pt x="1424899" y="1863301"/>
                  <a:pt x="1436893" y="1876836"/>
                  <a:pt x="1422400" y="1847850"/>
                </a:cubicBezTo>
                <a:cubicBezTo>
                  <a:pt x="1366974" y="1769330"/>
                  <a:pt x="1356385" y="1692812"/>
                  <a:pt x="1339850" y="1758950"/>
                </a:cubicBezTo>
                <a:cubicBezTo>
                  <a:pt x="1339337" y="1761003"/>
                  <a:pt x="1339850" y="1763183"/>
                  <a:pt x="1339850" y="1765300"/>
                </a:cubicBezTo>
                <a:cubicBezTo>
                  <a:pt x="1359214" y="1894393"/>
                  <a:pt x="1358900" y="1849493"/>
                  <a:pt x="1358900" y="1898650"/>
                </a:cubicBezTo>
                <a:lnTo>
                  <a:pt x="1403350" y="1981200"/>
                </a:lnTo>
                <a:lnTo>
                  <a:pt x="1390650" y="2012950"/>
                </a:lnTo>
                <a:lnTo>
                  <a:pt x="1435100" y="2139950"/>
                </a:lnTo>
                <a:cubicBezTo>
                  <a:pt x="1528092" y="2204329"/>
                  <a:pt x="1484183" y="2197100"/>
                  <a:pt x="1555750" y="2197100"/>
                </a:cubicBezTo>
                <a:lnTo>
                  <a:pt x="1682750" y="2235200"/>
                </a:lnTo>
                <a:lnTo>
                  <a:pt x="1797050" y="2247900"/>
                </a:lnTo>
                <a:cubicBezTo>
                  <a:pt x="1769757" y="2302486"/>
                  <a:pt x="1790582" y="2298700"/>
                  <a:pt x="1758950" y="2298700"/>
                </a:cubicBezTo>
                <a:cubicBezTo>
                  <a:pt x="1712383" y="2288117"/>
                  <a:pt x="1665236" y="2279826"/>
                  <a:pt x="1619250" y="2266950"/>
                </a:cubicBezTo>
                <a:cubicBezTo>
                  <a:pt x="1561313" y="2250728"/>
                  <a:pt x="1635791" y="2254250"/>
                  <a:pt x="1581150" y="2254250"/>
                </a:cubicBezTo>
                <a:cubicBezTo>
                  <a:pt x="1526117" y="2233083"/>
                  <a:pt x="1469176" y="2216329"/>
                  <a:pt x="1416050" y="2190750"/>
                </a:cubicBezTo>
                <a:cubicBezTo>
                  <a:pt x="1410019" y="2187846"/>
                  <a:pt x="1409700" y="2171700"/>
                  <a:pt x="1409700" y="2171700"/>
                </a:cubicBezTo>
                <a:cubicBezTo>
                  <a:pt x="1373717" y="2123017"/>
                  <a:pt x="1339568" y="2072922"/>
                  <a:pt x="1301750" y="2025650"/>
                </a:cubicBezTo>
                <a:cubicBezTo>
                  <a:pt x="1296982" y="2019691"/>
                  <a:pt x="1282700" y="2012950"/>
                  <a:pt x="1282700" y="2012950"/>
                </a:cubicBezTo>
                <a:lnTo>
                  <a:pt x="1238250" y="1911350"/>
                </a:lnTo>
                <a:cubicBezTo>
                  <a:pt x="1322887" y="1918403"/>
                  <a:pt x="1314450" y="1892212"/>
                  <a:pt x="1314450" y="1943100"/>
                </a:cubicBezTo>
                <a:cubicBezTo>
                  <a:pt x="1321630" y="1979001"/>
                  <a:pt x="1310007" y="1974850"/>
                  <a:pt x="1333500" y="1974850"/>
                </a:cubicBezTo>
                <a:cubicBezTo>
                  <a:pt x="1319747" y="1837319"/>
                  <a:pt x="1320800" y="1890394"/>
                  <a:pt x="1320800" y="1816100"/>
                </a:cubicBezTo>
                <a:lnTo>
                  <a:pt x="1320800" y="1746250"/>
                </a:lnTo>
                <a:lnTo>
                  <a:pt x="1270000" y="1670050"/>
                </a:lnTo>
                <a:lnTo>
                  <a:pt x="1219200" y="1695450"/>
                </a:lnTo>
                <a:lnTo>
                  <a:pt x="1219200" y="1606550"/>
                </a:lnTo>
                <a:cubicBezTo>
                  <a:pt x="1146074" y="1546719"/>
                  <a:pt x="1179433" y="1549400"/>
                  <a:pt x="1136650" y="1549400"/>
                </a:cubicBezTo>
                <a:cubicBezTo>
                  <a:pt x="1020768" y="1652406"/>
                  <a:pt x="1022350" y="1600024"/>
                  <a:pt x="1022350" y="1657350"/>
                </a:cubicBezTo>
                <a:lnTo>
                  <a:pt x="958850" y="1701800"/>
                </a:lnTo>
                <a:cubicBezTo>
                  <a:pt x="965534" y="1828791"/>
                  <a:pt x="965200" y="1782178"/>
                  <a:pt x="965200" y="1841500"/>
                </a:cubicBezTo>
                <a:cubicBezTo>
                  <a:pt x="991386" y="1906965"/>
                  <a:pt x="1013397" y="1905000"/>
                  <a:pt x="984250" y="1905000"/>
                </a:cubicBezTo>
                <a:lnTo>
                  <a:pt x="895350" y="1828800"/>
                </a:lnTo>
                <a:lnTo>
                  <a:pt x="857250" y="1708150"/>
                </a:lnTo>
                <a:lnTo>
                  <a:pt x="825500" y="1600200"/>
                </a:lnTo>
                <a:lnTo>
                  <a:pt x="742950" y="1524000"/>
                </a:lnTo>
                <a:cubicBezTo>
                  <a:pt x="676308" y="1464763"/>
                  <a:pt x="711288" y="1473200"/>
                  <a:pt x="647700" y="1473200"/>
                </a:cubicBezTo>
                <a:lnTo>
                  <a:pt x="558800" y="1460500"/>
                </a:lnTo>
                <a:lnTo>
                  <a:pt x="501650" y="1454150"/>
                </a:lnTo>
                <a:cubicBezTo>
                  <a:pt x="424014" y="1370045"/>
                  <a:pt x="462898" y="1371600"/>
                  <a:pt x="419100" y="1371600"/>
                </a:cubicBezTo>
                <a:cubicBezTo>
                  <a:pt x="382114" y="1415983"/>
                  <a:pt x="376446" y="1397657"/>
                  <a:pt x="406400" y="1435100"/>
                </a:cubicBezTo>
                <a:cubicBezTo>
                  <a:pt x="408270" y="1437437"/>
                  <a:pt x="410633" y="1439333"/>
                  <a:pt x="412750" y="1441450"/>
                </a:cubicBezTo>
                <a:cubicBezTo>
                  <a:pt x="466195" y="1508256"/>
                  <a:pt x="436443" y="1504950"/>
                  <a:pt x="476250" y="1504950"/>
                </a:cubicBezTo>
                <a:cubicBezTo>
                  <a:pt x="573782" y="1456184"/>
                  <a:pt x="524339" y="1455077"/>
                  <a:pt x="546100" y="1498600"/>
                </a:cubicBezTo>
                <a:cubicBezTo>
                  <a:pt x="547047" y="1500493"/>
                  <a:pt x="550333" y="1498600"/>
                  <a:pt x="552450" y="1498600"/>
                </a:cubicBezTo>
                <a:cubicBezTo>
                  <a:pt x="601390" y="1547540"/>
                  <a:pt x="596900" y="1522096"/>
                  <a:pt x="596900" y="1562100"/>
                </a:cubicBezTo>
                <a:cubicBezTo>
                  <a:pt x="584200" y="1574800"/>
                  <a:pt x="570732" y="1586776"/>
                  <a:pt x="558800" y="1600200"/>
                </a:cubicBezTo>
                <a:cubicBezTo>
                  <a:pt x="553730" y="1605904"/>
                  <a:pt x="546100" y="1619250"/>
                  <a:pt x="546100" y="1619250"/>
                </a:cubicBezTo>
                <a:cubicBezTo>
                  <a:pt x="522817" y="1642533"/>
                  <a:pt x="501962" y="1668530"/>
                  <a:pt x="476250" y="1689100"/>
                </a:cubicBezTo>
                <a:cubicBezTo>
                  <a:pt x="469435" y="1694552"/>
                  <a:pt x="450850" y="1695450"/>
                  <a:pt x="450850" y="1695450"/>
                </a:cubicBezTo>
                <a:lnTo>
                  <a:pt x="368300" y="1746250"/>
                </a:lnTo>
                <a:cubicBezTo>
                  <a:pt x="294234" y="1739517"/>
                  <a:pt x="298450" y="1763279"/>
                  <a:pt x="298450" y="1727200"/>
                </a:cubicBezTo>
                <a:cubicBezTo>
                  <a:pt x="285750" y="1676400"/>
                  <a:pt x="278087" y="1624068"/>
                  <a:pt x="260350" y="1574800"/>
                </a:cubicBezTo>
                <a:cubicBezTo>
                  <a:pt x="258083" y="1568502"/>
                  <a:pt x="241300" y="1568450"/>
                  <a:pt x="241300" y="1568450"/>
                </a:cubicBezTo>
                <a:lnTo>
                  <a:pt x="190500" y="1447800"/>
                </a:lnTo>
                <a:lnTo>
                  <a:pt x="171450" y="1314450"/>
                </a:lnTo>
                <a:lnTo>
                  <a:pt x="190500" y="1206500"/>
                </a:lnTo>
                <a:lnTo>
                  <a:pt x="114300" y="1225550"/>
                </a:lnTo>
                <a:lnTo>
                  <a:pt x="0" y="1168400"/>
                </a:lnTo>
                <a:lnTo>
                  <a:pt x="0" y="1117600"/>
                </a:lnTo>
                <a:lnTo>
                  <a:pt x="95250" y="1085850"/>
                </a:lnTo>
                <a:lnTo>
                  <a:pt x="190500" y="1085850"/>
                </a:lnTo>
                <a:cubicBezTo>
                  <a:pt x="275160" y="1092362"/>
                  <a:pt x="245452" y="1092200"/>
                  <a:pt x="279400" y="1092200"/>
                </a:cubicBezTo>
                <a:cubicBezTo>
                  <a:pt x="411646" y="1164935"/>
                  <a:pt x="372237" y="1127887"/>
                  <a:pt x="419100" y="1174750"/>
                </a:cubicBezTo>
                <a:cubicBezTo>
                  <a:pt x="494731" y="1209128"/>
                  <a:pt x="463374" y="1206500"/>
                  <a:pt x="508000" y="1206500"/>
                </a:cubicBezTo>
                <a:lnTo>
                  <a:pt x="495300" y="1117600"/>
                </a:lnTo>
                <a:lnTo>
                  <a:pt x="488950" y="1028700"/>
                </a:lnTo>
                <a:lnTo>
                  <a:pt x="482600" y="984250"/>
                </a:lnTo>
                <a:cubicBezTo>
                  <a:pt x="469521" y="912317"/>
                  <a:pt x="469900" y="938065"/>
                  <a:pt x="469900" y="908050"/>
                </a:cubicBezTo>
                <a:cubicBezTo>
                  <a:pt x="508947" y="829957"/>
                  <a:pt x="479602" y="831850"/>
                  <a:pt x="514350" y="831850"/>
                </a:cubicBezTo>
                <a:cubicBezTo>
                  <a:pt x="587013" y="805427"/>
                  <a:pt x="566681" y="823969"/>
                  <a:pt x="590550" y="800100"/>
                </a:cubicBezTo>
                <a:lnTo>
                  <a:pt x="622300" y="660400"/>
                </a:lnTo>
                <a:cubicBezTo>
                  <a:pt x="626695" y="603262"/>
                  <a:pt x="635000" y="546257"/>
                  <a:pt x="635000" y="488950"/>
                </a:cubicBezTo>
                <a:lnTo>
                  <a:pt x="666750" y="393700"/>
                </a:lnTo>
                <a:lnTo>
                  <a:pt x="711200" y="2921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Freeform 3"/>
          <p:cNvSpPr/>
          <p:nvPr/>
        </p:nvSpPr>
        <p:spPr>
          <a:xfrm>
            <a:off x="7859004" y="1382728"/>
            <a:ext cx="287776" cy="564824"/>
          </a:xfrm>
          <a:custGeom>
            <a:avLst/>
            <a:gdLst>
              <a:gd name="connsiteX0" fmla="*/ 241987 w 287776"/>
              <a:gd name="connsiteY0" fmla="*/ 0 h 564824"/>
              <a:gd name="connsiteX1" fmla="*/ 216587 w 287776"/>
              <a:gd name="connsiteY1" fmla="*/ 139700 h 564824"/>
              <a:gd name="connsiteX2" fmla="*/ 222937 w 287776"/>
              <a:gd name="connsiteY2" fmla="*/ 266700 h 564824"/>
              <a:gd name="connsiteX3" fmla="*/ 222937 w 287776"/>
              <a:gd name="connsiteY3" fmla="*/ 342900 h 564824"/>
              <a:gd name="connsiteX4" fmla="*/ 184837 w 287776"/>
              <a:gd name="connsiteY4" fmla="*/ 393700 h 564824"/>
              <a:gd name="connsiteX5" fmla="*/ 159437 w 287776"/>
              <a:gd name="connsiteY5" fmla="*/ 400050 h 564824"/>
              <a:gd name="connsiteX6" fmla="*/ 146737 w 287776"/>
              <a:gd name="connsiteY6" fmla="*/ 406400 h 564824"/>
              <a:gd name="connsiteX7" fmla="*/ 95937 w 287776"/>
              <a:gd name="connsiteY7" fmla="*/ 444500 h 564824"/>
              <a:gd name="connsiteX8" fmla="*/ 7037 w 287776"/>
              <a:gd name="connsiteY8" fmla="*/ 501650 h 564824"/>
              <a:gd name="connsiteX9" fmla="*/ 687 w 287776"/>
              <a:gd name="connsiteY9" fmla="*/ 520700 h 564824"/>
              <a:gd name="connsiteX10" fmla="*/ 32437 w 287776"/>
              <a:gd name="connsiteY10" fmla="*/ 558800 h 564824"/>
              <a:gd name="connsiteX11" fmla="*/ 127687 w 287776"/>
              <a:gd name="connsiteY11" fmla="*/ 495300 h 564824"/>
              <a:gd name="connsiteX12" fmla="*/ 203887 w 287776"/>
              <a:gd name="connsiteY12" fmla="*/ 450850 h 564824"/>
              <a:gd name="connsiteX13" fmla="*/ 248337 w 287776"/>
              <a:gd name="connsiteY13" fmla="*/ 355600 h 564824"/>
              <a:gd name="connsiteX14" fmla="*/ 286437 w 287776"/>
              <a:gd name="connsiteY14" fmla="*/ 228600 h 564824"/>
              <a:gd name="connsiteX15" fmla="*/ 286437 w 287776"/>
              <a:gd name="connsiteY15" fmla="*/ 114300 h 564824"/>
              <a:gd name="connsiteX16" fmla="*/ 241987 w 287776"/>
              <a:gd name="connsiteY16" fmla="*/ 0 h 5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776" h="564824">
                <a:moveTo>
                  <a:pt x="241987" y="0"/>
                </a:moveTo>
                <a:lnTo>
                  <a:pt x="216587" y="139700"/>
                </a:lnTo>
                <a:cubicBezTo>
                  <a:pt x="223641" y="245510"/>
                  <a:pt x="222937" y="203130"/>
                  <a:pt x="222937" y="266700"/>
                </a:cubicBezTo>
                <a:lnTo>
                  <a:pt x="222937" y="342900"/>
                </a:lnTo>
                <a:cubicBezTo>
                  <a:pt x="210237" y="359833"/>
                  <a:pt x="200570" y="379540"/>
                  <a:pt x="184837" y="393700"/>
                </a:cubicBezTo>
                <a:cubicBezTo>
                  <a:pt x="178350" y="399538"/>
                  <a:pt x="167716" y="397290"/>
                  <a:pt x="159437" y="400050"/>
                </a:cubicBezTo>
                <a:cubicBezTo>
                  <a:pt x="154947" y="401547"/>
                  <a:pt x="150970" y="404283"/>
                  <a:pt x="146737" y="406400"/>
                </a:cubicBezTo>
                <a:cubicBezTo>
                  <a:pt x="103656" y="435121"/>
                  <a:pt x="119430" y="421007"/>
                  <a:pt x="95937" y="444500"/>
                </a:cubicBezTo>
                <a:cubicBezTo>
                  <a:pt x="66304" y="463550"/>
                  <a:pt x="34546" y="479643"/>
                  <a:pt x="7037" y="501650"/>
                </a:cubicBezTo>
                <a:cubicBezTo>
                  <a:pt x="1810" y="505831"/>
                  <a:pt x="687" y="520700"/>
                  <a:pt x="687" y="520700"/>
                </a:cubicBezTo>
                <a:cubicBezTo>
                  <a:pt x="15395" y="564824"/>
                  <a:pt x="0" y="558800"/>
                  <a:pt x="32437" y="558800"/>
                </a:cubicBezTo>
                <a:cubicBezTo>
                  <a:pt x="113515" y="491235"/>
                  <a:pt x="75574" y="495300"/>
                  <a:pt x="127687" y="495300"/>
                </a:cubicBezTo>
                <a:cubicBezTo>
                  <a:pt x="199323" y="449714"/>
                  <a:pt x="169939" y="450850"/>
                  <a:pt x="203887" y="450850"/>
                </a:cubicBezTo>
                <a:cubicBezTo>
                  <a:pt x="252883" y="373857"/>
                  <a:pt x="248337" y="408598"/>
                  <a:pt x="248337" y="355600"/>
                </a:cubicBezTo>
                <a:cubicBezTo>
                  <a:pt x="287776" y="237284"/>
                  <a:pt x="286437" y="281461"/>
                  <a:pt x="286437" y="228600"/>
                </a:cubicBezTo>
                <a:lnTo>
                  <a:pt x="286437" y="114300"/>
                </a:lnTo>
                <a:lnTo>
                  <a:pt x="24198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Freeform 4"/>
          <p:cNvSpPr/>
          <p:nvPr/>
        </p:nvSpPr>
        <p:spPr>
          <a:xfrm>
            <a:off x="7458542" y="2493978"/>
            <a:ext cx="255099" cy="228600"/>
          </a:xfrm>
          <a:custGeom>
            <a:avLst/>
            <a:gdLst>
              <a:gd name="connsiteX0" fmla="*/ 166199 w 255099"/>
              <a:gd name="connsiteY0" fmla="*/ 0 h 228600"/>
              <a:gd name="connsiteX1" fmla="*/ 89999 w 255099"/>
              <a:gd name="connsiteY1" fmla="*/ 88900 h 228600"/>
              <a:gd name="connsiteX2" fmla="*/ 51899 w 255099"/>
              <a:gd name="connsiteY2" fmla="*/ 114300 h 228600"/>
              <a:gd name="connsiteX3" fmla="*/ 26499 w 255099"/>
              <a:gd name="connsiteY3" fmla="*/ 171450 h 228600"/>
              <a:gd name="connsiteX4" fmla="*/ 109049 w 255099"/>
              <a:gd name="connsiteY4" fmla="*/ 228600 h 228600"/>
              <a:gd name="connsiteX5" fmla="*/ 229699 w 255099"/>
              <a:gd name="connsiteY5" fmla="*/ 177800 h 228600"/>
              <a:gd name="connsiteX6" fmla="*/ 242399 w 255099"/>
              <a:gd name="connsiteY6" fmla="*/ 146050 h 228600"/>
              <a:gd name="connsiteX7" fmla="*/ 255099 w 255099"/>
              <a:gd name="connsiteY7" fmla="*/ 76200 h 228600"/>
              <a:gd name="connsiteX8" fmla="*/ 166199 w 255099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99" h="228600">
                <a:moveTo>
                  <a:pt x="166199" y="0"/>
                </a:moveTo>
                <a:cubicBezTo>
                  <a:pt x="140799" y="29633"/>
                  <a:pt x="117597" y="61302"/>
                  <a:pt x="89999" y="88900"/>
                </a:cubicBezTo>
                <a:cubicBezTo>
                  <a:pt x="79206" y="99693"/>
                  <a:pt x="51899" y="114300"/>
                  <a:pt x="51899" y="114300"/>
                </a:cubicBezTo>
                <a:cubicBezTo>
                  <a:pt x="9903" y="163296"/>
                  <a:pt x="0" y="144951"/>
                  <a:pt x="26499" y="171450"/>
                </a:cubicBezTo>
                <a:cubicBezTo>
                  <a:pt x="100177" y="225034"/>
                  <a:pt x="70599" y="209375"/>
                  <a:pt x="109049" y="228600"/>
                </a:cubicBezTo>
                <a:cubicBezTo>
                  <a:pt x="149266" y="211667"/>
                  <a:pt x="192597" y="200768"/>
                  <a:pt x="229699" y="177800"/>
                </a:cubicBezTo>
                <a:cubicBezTo>
                  <a:pt x="239391" y="171800"/>
                  <a:pt x="242399" y="146050"/>
                  <a:pt x="242399" y="146050"/>
                </a:cubicBezTo>
                <a:lnTo>
                  <a:pt x="255099" y="76200"/>
                </a:lnTo>
                <a:lnTo>
                  <a:pt x="166199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reeform 5"/>
          <p:cNvSpPr/>
          <p:nvPr/>
        </p:nvSpPr>
        <p:spPr>
          <a:xfrm>
            <a:off x="7637441" y="2214578"/>
            <a:ext cx="838200" cy="756737"/>
          </a:xfrm>
          <a:custGeom>
            <a:avLst/>
            <a:gdLst>
              <a:gd name="connsiteX0" fmla="*/ 50800 w 838200"/>
              <a:gd name="connsiteY0" fmla="*/ 533400 h 756737"/>
              <a:gd name="connsiteX1" fmla="*/ 190500 w 838200"/>
              <a:gd name="connsiteY1" fmla="*/ 520700 h 756737"/>
              <a:gd name="connsiteX2" fmla="*/ 311150 w 838200"/>
              <a:gd name="connsiteY2" fmla="*/ 565150 h 756737"/>
              <a:gd name="connsiteX3" fmla="*/ 349250 w 838200"/>
              <a:gd name="connsiteY3" fmla="*/ 635000 h 756737"/>
              <a:gd name="connsiteX4" fmla="*/ 469900 w 838200"/>
              <a:gd name="connsiteY4" fmla="*/ 641350 h 756737"/>
              <a:gd name="connsiteX5" fmla="*/ 635000 w 838200"/>
              <a:gd name="connsiteY5" fmla="*/ 692150 h 756737"/>
              <a:gd name="connsiteX6" fmla="*/ 603250 w 838200"/>
              <a:gd name="connsiteY6" fmla="*/ 571500 h 756737"/>
              <a:gd name="connsiteX7" fmla="*/ 679450 w 838200"/>
              <a:gd name="connsiteY7" fmla="*/ 577850 h 756737"/>
              <a:gd name="connsiteX8" fmla="*/ 685800 w 838200"/>
              <a:gd name="connsiteY8" fmla="*/ 590550 h 756737"/>
              <a:gd name="connsiteX9" fmla="*/ 812800 w 838200"/>
              <a:gd name="connsiteY9" fmla="*/ 679450 h 756737"/>
              <a:gd name="connsiteX10" fmla="*/ 838200 w 838200"/>
              <a:gd name="connsiteY10" fmla="*/ 666750 h 756737"/>
              <a:gd name="connsiteX11" fmla="*/ 742950 w 838200"/>
              <a:gd name="connsiteY11" fmla="*/ 565150 h 756737"/>
              <a:gd name="connsiteX12" fmla="*/ 647700 w 838200"/>
              <a:gd name="connsiteY12" fmla="*/ 495300 h 756737"/>
              <a:gd name="connsiteX13" fmla="*/ 565150 w 838200"/>
              <a:gd name="connsiteY13" fmla="*/ 482600 h 756737"/>
              <a:gd name="connsiteX14" fmla="*/ 622300 w 838200"/>
              <a:gd name="connsiteY14" fmla="*/ 539750 h 756737"/>
              <a:gd name="connsiteX15" fmla="*/ 533400 w 838200"/>
              <a:gd name="connsiteY15" fmla="*/ 546100 h 756737"/>
              <a:gd name="connsiteX16" fmla="*/ 444500 w 838200"/>
              <a:gd name="connsiteY16" fmla="*/ 482600 h 756737"/>
              <a:gd name="connsiteX17" fmla="*/ 342900 w 838200"/>
              <a:gd name="connsiteY17" fmla="*/ 469900 h 756737"/>
              <a:gd name="connsiteX18" fmla="*/ 311150 w 838200"/>
              <a:gd name="connsiteY18" fmla="*/ 488950 h 756737"/>
              <a:gd name="connsiteX19" fmla="*/ 266700 w 838200"/>
              <a:gd name="connsiteY19" fmla="*/ 431800 h 756737"/>
              <a:gd name="connsiteX20" fmla="*/ 196850 w 838200"/>
              <a:gd name="connsiteY20" fmla="*/ 387350 h 756737"/>
              <a:gd name="connsiteX21" fmla="*/ 165100 w 838200"/>
              <a:gd name="connsiteY21" fmla="*/ 241300 h 756737"/>
              <a:gd name="connsiteX22" fmla="*/ 190500 w 838200"/>
              <a:gd name="connsiteY22" fmla="*/ 171450 h 756737"/>
              <a:gd name="connsiteX23" fmla="*/ 146050 w 838200"/>
              <a:gd name="connsiteY23" fmla="*/ 114300 h 756737"/>
              <a:gd name="connsiteX24" fmla="*/ 139700 w 838200"/>
              <a:gd name="connsiteY24" fmla="*/ 95250 h 756737"/>
              <a:gd name="connsiteX25" fmla="*/ 127000 w 838200"/>
              <a:gd name="connsiteY25" fmla="*/ 25400 h 756737"/>
              <a:gd name="connsiteX26" fmla="*/ 114300 w 838200"/>
              <a:gd name="connsiteY26" fmla="*/ 0 h 756737"/>
              <a:gd name="connsiteX27" fmla="*/ 114300 w 838200"/>
              <a:gd name="connsiteY27" fmla="*/ 0 h 756737"/>
              <a:gd name="connsiteX28" fmla="*/ 38100 w 838200"/>
              <a:gd name="connsiteY28" fmla="*/ 139700 h 756737"/>
              <a:gd name="connsiteX29" fmla="*/ 0 w 838200"/>
              <a:gd name="connsiteY29" fmla="*/ 228600 h 756737"/>
              <a:gd name="connsiteX30" fmla="*/ 82550 w 838200"/>
              <a:gd name="connsiteY30" fmla="*/ 241300 h 756737"/>
              <a:gd name="connsiteX31" fmla="*/ 114300 w 838200"/>
              <a:gd name="connsiteY31" fmla="*/ 215900 h 756737"/>
              <a:gd name="connsiteX32" fmla="*/ 120650 w 838200"/>
              <a:gd name="connsiteY32" fmla="*/ 298450 h 756737"/>
              <a:gd name="connsiteX33" fmla="*/ 158750 w 838200"/>
              <a:gd name="connsiteY33" fmla="*/ 368300 h 756737"/>
              <a:gd name="connsiteX34" fmla="*/ 133350 w 838200"/>
              <a:gd name="connsiteY34" fmla="*/ 419100 h 756737"/>
              <a:gd name="connsiteX35" fmla="*/ 88900 w 838200"/>
              <a:gd name="connsiteY35" fmla="*/ 400050 h 756737"/>
              <a:gd name="connsiteX36" fmla="*/ 76200 w 838200"/>
              <a:gd name="connsiteY36" fmla="*/ 469900 h 756737"/>
              <a:gd name="connsiteX37" fmla="*/ 50800 w 838200"/>
              <a:gd name="connsiteY37" fmla="*/ 533400 h 75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756737">
                <a:moveTo>
                  <a:pt x="50800" y="533400"/>
                </a:moveTo>
                <a:cubicBezTo>
                  <a:pt x="186257" y="520499"/>
                  <a:pt x="139499" y="520700"/>
                  <a:pt x="190500" y="520700"/>
                </a:cubicBezTo>
                <a:cubicBezTo>
                  <a:pt x="304194" y="554139"/>
                  <a:pt x="271928" y="525928"/>
                  <a:pt x="311150" y="565150"/>
                </a:cubicBezTo>
                <a:cubicBezTo>
                  <a:pt x="338311" y="653422"/>
                  <a:pt x="316193" y="668057"/>
                  <a:pt x="349250" y="635000"/>
                </a:cubicBezTo>
                <a:cubicBezTo>
                  <a:pt x="465663" y="641467"/>
                  <a:pt x="425391" y="641350"/>
                  <a:pt x="469900" y="641350"/>
                </a:cubicBezTo>
                <a:cubicBezTo>
                  <a:pt x="637000" y="699192"/>
                  <a:pt x="635000" y="756737"/>
                  <a:pt x="635000" y="692150"/>
                </a:cubicBezTo>
                <a:lnTo>
                  <a:pt x="603250" y="571500"/>
                </a:lnTo>
                <a:cubicBezTo>
                  <a:pt x="675817" y="549730"/>
                  <a:pt x="656867" y="532684"/>
                  <a:pt x="679450" y="577850"/>
                </a:cubicBezTo>
                <a:lnTo>
                  <a:pt x="685800" y="590550"/>
                </a:lnTo>
                <a:cubicBezTo>
                  <a:pt x="805081" y="670071"/>
                  <a:pt x="767721" y="634371"/>
                  <a:pt x="812800" y="679450"/>
                </a:cubicBezTo>
                <a:lnTo>
                  <a:pt x="838200" y="666750"/>
                </a:lnTo>
                <a:cubicBezTo>
                  <a:pt x="747258" y="569312"/>
                  <a:pt x="780010" y="602210"/>
                  <a:pt x="742950" y="565150"/>
                </a:cubicBezTo>
                <a:lnTo>
                  <a:pt x="647700" y="495300"/>
                </a:lnTo>
                <a:lnTo>
                  <a:pt x="565150" y="482600"/>
                </a:lnTo>
                <a:lnTo>
                  <a:pt x="622300" y="539750"/>
                </a:lnTo>
                <a:cubicBezTo>
                  <a:pt x="536791" y="552905"/>
                  <a:pt x="559436" y="572136"/>
                  <a:pt x="533400" y="546100"/>
                </a:cubicBezTo>
                <a:cubicBezTo>
                  <a:pt x="448389" y="487246"/>
                  <a:pt x="474515" y="512615"/>
                  <a:pt x="444500" y="482600"/>
                </a:cubicBezTo>
                <a:lnTo>
                  <a:pt x="342900" y="469900"/>
                </a:lnTo>
                <a:cubicBezTo>
                  <a:pt x="314543" y="505346"/>
                  <a:pt x="323561" y="513772"/>
                  <a:pt x="311150" y="488950"/>
                </a:cubicBezTo>
                <a:cubicBezTo>
                  <a:pt x="271254" y="435755"/>
                  <a:pt x="288017" y="453117"/>
                  <a:pt x="266700" y="431800"/>
                </a:cubicBezTo>
                <a:lnTo>
                  <a:pt x="196850" y="387350"/>
                </a:lnTo>
                <a:cubicBezTo>
                  <a:pt x="163560" y="254190"/>
                  <a:pt x="165100" y="303986"/>
                  <a:pt x="165100" y="241300"/>
                </a:cubicBezTo>
                <a:lnTo>
                  <a:pt x="190500" y="171450"/>
                </a:lnTo>
                <a:cubicBezTo>
                  <a:pt x="175683" y="152400"/>
                  <a:pt x="159437" y="134380"/>
                  <a:pt x="146050" y="114300"/>
                </a:cubicBezTo>
                <a:cubicBezTo>
                  <a:pt x="142337" y="108731"/>
                  <a:pt x="139700" y="95250"/>
                  <a:pt x="139700" y="95250"/>
                </a:cubicBezTo>
                <a:cubicBezTo>
                  <a:pt x="135467" y="71967"/>
                  <a:pt x="133098" y="48266"/>
                  <a:pt x="127000" y="25400"/>
                </a:cubicBezTo>
                <a:cubicBezTo>
                  <a:pt x="124561" y="16254"/>
                  <a:pt x="114300" y="0"/>
                  <a:pt x="114300" y="0"/>
                </a:cubicBezTo>
                <a:lnTo>
                  <a:pt x="114300" y="0"/>
                </a:lnTo>
                <a:lnTo>
                  <a:pt x="38100" y="139700"/>
                </a:lnTo>
                <a:lnTo>
                  <a:pt x="0" y="228600"/>
                </a:lnTo>
                <a:cubicBezTo>
                  <a:pt x="74416" y="248895"/>
                  <a:pt x="48264" y="258443"/>
                  <a:pt x="82550" y="241300"/>
                </a:cubicBezTo>
                <a:cubicBezTo>
                  <a:pt x="117991" y="191683"/>
                  <a:pt x="114300" y="178642"/>
                  <a:pt x="114300" y="215900"/>
                </a:cubicBezTo>
                <a:lnTo>
                  <a:pt x="120650" y="298450"/>
                </a:lnTo>
                <a:cubicBezTo>
                  <a:pt x="159839" y="363765"/>
                  <a:pt x="158750" y="337266"/>
                  <a:pt x="158750" y="368300"/>
                </a:cubicBezTo>
                <a:cubicBezTo>
                  <a:pt x="138957" y="421082"/>
                  <a:pt x="157785" y="419100"/>
                  <a:pt x="133350" y="419100"/>
                </a:cubicBezTo>
                <a:cubicBezTo>
                  <a:pt x="91614" y="384320"/>
                  <a:pt x="102643" y="372564"/>
                  <a:pt x="88900" y="400050"/>
                </a:cubicBezTo>
                <a:lnTo>
                  <a:pt x="76200" y="469900"/>
                </a:lnTo>
                <a:lnTo>
                  <a:pt x="50800" y="5334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Freeform 6"/>
          <p:cNvSpPr/>
          <p:nvPr/>
        </p:nvSpPr>
        <p:spPr>
          <a:xfrm>
            <a:off x="5273007" y="1781400"/>
            <a:ext cx="1233487" cy="1661300"/>
          </a:xfrm>
          <a:custGeom>
            <a:avLst/>
            <a:gdLst>
              <a:gd name="connsiteX0" fmla="*/ 185737 w 1233487"/>
              <a:gd name="connsiteY0" fmla="*/ 29953 h 1661300"/>
              <a:gd name="connsiteX1" fmla="*/ 180975 w 1233487"/>
              <a:gd name="connsiteY1" fmla="*/ 72816 h 1661300"/>
              <a:gd name="connsiteX2" fmla="*/ 138112 w 1233487"/>
              <a:gd name="connsiteY2" fmla="*/ 101391 h 1661300"/>
              <a:gd name="connsiteX3" fmla="*/ 128587 w 1233487"/>
              <a:gd name="connsiteY3" fmla="*/ 201403 h 1661300"/>
              <a:gd name="connsiteX4" fmla="*/ 66675 w 1233487"/>
              <a:gd name="connsiteY4" fmla="*/ 244266 h 1661300"/>
              <a:gd name="connsiteX5" fmla="*/ 23812 w 1233487"/>
              <a:gd name="connsiteY5" fmla="*/ 310941 h 1661300"/>
              <a:gd name="connsiteX6" fmla="*/ 14287 w 1233487"/>
              <a:gd name="connsiteY6" fmla="*/ 329991 h 1661300"/>
              <a:gd name="connsiteX7" fmla="*/ 0 w 1233487"/>
              <a:gd name="connsiteY7" fmla="*/ 396666 h 1661300"/>
              <a:gd name="connsiteX8" fmla="*/ 0 w 1233487"/>
              <a:gd name="connsiteY8" fmla="*/ 515728 h 1661300"/>
              <a:gd name="connsiteX9" fmla="*/ 19050 w 1233487"/>
              <a:gd name="connsiteY9" fmla="*/ 649078 h 1661300"/>
              <a:gd name="connsiteX10" fmla="*/ 119062 w 1233487"/>
              <a:gd name="connsiteY10" fmla="*/ 744328 h 1661300"/>
              <a:gd name="connsiteX11" fmla="*/ 200025 w 1233487"/>
              <a:gd name="connsiteY11" fmla="*/ 768141 h 1661300"/>
              <a:gd name="connsiteX12" fmla="*/ 228600 w 1233487"/>
              <a:gd name="connsiteY12" fmla="*/ 758616 h 1661300"/>
              <a:gd name="connsiteX13" fmla="*/ 242887 w 1233487"/>
              <a:gd name="connsiteY13" fmla="*/ 758616 h 1661300"/>
              <a:gd name="connsiteX14" fmla="*/ 323850 w 1233487"/>
              <a:gd name="connsiteY14" fmla="*/ 744328 h 1661300"/>
              <a:gd name="connsiteX15" fmla="*/ 395287 w 1233487"/>
              <a:gd name="connsiteY15" fmla="*/ 734803 h 1661300"/>
              <a:gd name="connsiteX16" fmla="*/ 438150 w 1233487"/>
              <a:gd name="connsiteY16" fmla="*/ 768141 h 1661300"/>
              <a:gd name="connsiteX17" fmla="*/ 466725 w 1233487"/>
              <a:gd name="connsiteY17" fmla="*/ 787191 h 1661300"/>
              <a:gd name="connsiteX18" fmla="*/ 481012 w 1233487"/>
              <a:gd name="connsiteY18" fmla="*/ 891966 h 1661300"/>
              <a:gd name="connsiteX19" fmla="*/ 471487 w 1233487"/>
              <a:gd name="connsiteY19" fmla="*/ 906253 h 1661300"/>
              <a:gd name="connsiteX20" fmla="*/ 528637 w 1233487"/>
              <a:gd name="connsiteY20" fmla="*/ 977691 h 1661300"/>
              <a:gd name="connsiteX21" fmla="*/ 542925 w 1233487"/>
              <a:gd name="connsiteY21" fmla="*/ 1101516 h 1661300"/>
              <a:gd name="connsiteX22" fmla="*/ 528637 w 1233487"/>
              <a:gd name="connsiteY22" fmla="*/ 1192003 h 1661300"/>
              <a:gd name="connsiteX23" fmla="*/ 523875 w 1233487"/>
              <a:gd name="connsiteY23" fmla="*/ 1234866 h 1661300"/>
              <a:gd name="connsiteX24" fmla="*/ 519112 w 1233487"/>
              <a:gd name="connsiteY24" fmla="*/ 1325353 h 1661300"/>
              <a:gd name="connsiteX25" fmla="*/ 533400 w 1233487"/>
              <a:gd name="connsiteY25" fmla="*/ 1334878 h 1661300"/>
              <a:gd name="connsiteX26" fmla="*/ 585787 w 1233487"/>
              <a:gd name="connsiteY26" fmla="*/ 1472991 h 1661300"/>
              <a:gd name="connsiteX27" fmla="*/ 595312 w 1233487"/>
              <a:gd name="connsiteY27" fmla="*/ 1515853 h 1661300"/>
              <a:gd name="connsiteX28" fmla="*/ 642937 w 1233487"/>
              <a:gd name="connsiteY28" fmla="*/ 1653966 h 1661300"/>
              <a:gd name="connsiteX29" fmla="*/ 685800 w 1233487"/>
              <a:gd name="connsiteY29" fmla="*/ 1658728 h 1661300"/>
              <a:gd name="connsiteX30" fmla="*/ 695325 w 1233487"/>
              <a:gd name="connsiteY30" fmla="*/ 1644441 h 1661300"/>
              <a:gd name="connsiteX31" fmla="*/ 714375 w 1233487"/>
              <a:gd name="connsiteY31" fmla="*/ 1644441 h 1661300"/>
              <a:gd name="connsiteX32" fmla="*/ 785812 w 1233487"/>
              <a:gd name="connsiteY32" fmla="*/ 1625391 h 1661300"/>
              <a:gd name="connsiteX33" fmla="*/ 800100 w 1233487"/>
              <a:gd name="connsiteY33" fmla="*/ 1611103 h 1661300"/>
              <a:gd name="connsiteX34" fmla="*/ 866775 w 1233487"/>
              <a:gd name="connsiteY34" fmla="*/ 1515853 h 1661300"/>
              <a:gd name="connsiteX35" fmla="*/ 909637 w 1233487"/>
              <a:gd name="connsiteY35" fmla="*/ 1420603 h 1661300"/>
              <a:gd name="connsiteX36" fmla="*/ 923925 w 1233487"/>
              <a:gd name="connsiteY36" fmla="*/ 1406316 h 1661300"/>
              <a:gd name="connsiteX37" fmla="*/ 942975 w 1233487"/>
              <a:gd name="connsiteY37" fmla="*/ 1334878 h 1661300"/>
              <a:gd name="connsiteX38" fmla="*/ 962025 w 1233487"/>
              <a:gd name="connsiteY38" fmla="*/ 1282491 h 1661300"/>
              <a:gd name="connsiteX39" fmla="*/ 1028700 w 1233487"/>
              <a:gd name="connsiteY39" fmla="*/ 1230103 h 1661300"/>
              <a:gd name="connsiteX40" fmla="*/ 1095375 w 1233487"/>
              <a:gd name="connsiteY40" fmla="*/ 1249153 h 1661300"/>
              <a:gd name="connsiteX41" fmla="*/ 1085850 w 1233487"/>
              <a:gd name="connsiteY41" fmla="*/ 1325353 h 1661300"/>
              <a:gd name="connsiteX42" fmla="*/ 1076325 w 1233487"/>
              <a:gd name="connsiteY42" fmla="*/ 1349166 h 1661300"/>
              <a:gd name="connsiteX43" fmla="*/ 1114425 w 1233487"/>
              <a:gd name="connsiteY43" fmla="*/ 1425366 h 1661300"/>
              <a:gd name="connsiteX44" fmla="*/ 1133475 w 1233487"/>
              <a:gd name="connsiteY44" fmla="*/ 1449178 h 1661300"/>
              <a:gd name="connsiteX45" fmla="*/ 1176337 w 1233487"/>
              <a:gd name="connsiteY45" fmla="*/ 1358691 h 1661300"/>
              <a:gd name="connsiteX46" fmla="*/ 1195387 w 1233487"/>
              <a:gd name="connsiteY46" fmla="*/ 1249153 h 1661300"/>
              <a:gd name="connsiteX47" fmla="*/ 1200150 w 1233487"/>
              <a:gd name="connsiteY47" fmla="*/ 1230103 h 1661300"/>
              <a:gd name="connsiteX48" fmla="*/ 1200150 w 1233487"/>
              <a:gd name="connsiteY48" fmla="*/ 1153903 h 1661300"/>
              <a:gd name="connsiteX49" fmla="*/ 1166812 w 1233487"/>
              <a:gd name="connsiteY49" fmla="*/ 1172953 h 1661300"/>
              <a:gd name="connsiteX50" fmla="*/ 1128712 w 1233487"/>
              <a:gd name="connsiteY50" fmla="*/ 1215816 h 1661300"/>
              <a:gd name="connsiteX51" fmla="*/ 1114425 w 1233487"/>
              <a:gd name="connsiteY51" fmla="*/ 1225341 h 1661300"/>
              <a:gd name="connsiteX52" fmla="*/ 1090612 w 1233487"/>
              <a:gd name="connsiteY52" fmla="*/ 1244391 h 1661300"/>
              <a:gd name="connsiteX53" fmla="*/ 1028700 w 1233487"/>
              <a:gd name="connsiteY53" fmla="*/ 1220578 h 1661300"/>
              <a:gd name="connsiteX54" fmla="*/ 1038225 w 1233487"/>
              <a:gd name="connsiteY54" fmla="*/ 1130091 h 1661300"/>
              <a:gd name="connsiteX55" fmla="*/ 1019175 w 1233487"/>
              <a:gd name="connsiteY55" fmla="*/ 1001503 h 1661300"/>
              <a:gd name="connsiteX56" fmla="*/ 1042987 w 1233487"/>
              <a:gd name="connsiteY56" fmla="*/ 911016 h 1661300"/>
              <a:gd name="connsiteX57" fmla="*/ 1143000 w 1233487"/>
              <a:gd name="connsiteY57" fmla="*/ 777666 h 1661300"/>
              <a:gd name="connsiteX58" fmla="*/ 1152525 w 1233487"/>
              <a:gd name="connsiteY58" fmla="*/ 763378 h 1661300"/>
              <a:gd name="connsiteX59" fmla="*/ 1233487 w 1233487"/>
              <a:gd name="connsiteY59" fmla="*/ 630028 h 1661300"/>
              <a:gd name="connsiteX60" fmla="*/ 1200150 w 1233487"/>
              <a:gd name="connsiteY60" fmla="*/ 606216 h 1661300"/>
              <a:gd name="connsiteX61" fmla="*/ 1190625 w 1233487"/>
              <a:gd name="connsiteY61" fmla="*/ 625266 h 1661300"/>
              <a:gd name="connsiteX62" fmla="*/ 1119187 w 1233487"/>
              <a:gd name="connsiteY62" fmla="*/ 625266 h 1661300"/>
              <a:gd name="connsiteX63" fmla="*/ 1066800 w 1233487"/>
              <a:gd name="connsiteY63" fmla="*/ 582403 h 1661300"/>
              <a:gd name="connsiteX64" fmla="*/ 1038225 w 1233487"/>
              <a:gd name="connsiteY64" fmla="*/ 501441 h 1661300"/>
              <a:gd name="connsiteX65" fmla="*/ 952500 w 1233487"/>
              <a:gd name="connsiteY65" fmla="*/ 368091 h 1661300"/>
              <a:gd name="connsiteX66" fmla="*/ 914400 w 1233487"/>
              <a:gd name="connsiteY66" fmla="*/ 220453 h 1661300"/>
              <a:gd name="connsiteX67" fmla="*/ 933450 w 1233487"/>
              <a:gd name="connsiteY67" fmla="*/ 187116 h 1661300"/>
              <a:gd name="connsiteX68" fmla="*/ 876300 w 1233487"/>
              <a:gd name="connsiteY68" fmla="*/ 125203 h 1661300"/>
              <a:gd name="connsiteX69" fmla="*/ 814387 w 1233487"/>
              <a:gd name="connsiteY69" fmla="*/ 158541 h 1661300"/>
              <a:gd name="connsiteX70" fmla="*/ 676275 w 1233487"/>
              <a:gd name="connsiteY70" fmla="*/ 110916 h 1661300"/>
              <a:gd name="connsiteX71" fmla="*/ 642937 w 1233487"/>
              <a:gd name="connsiteY71" fmla="*/ 182353 h 1661300"/>
              <a:gd name="connsiteX72" fmla="*/ 533400 w 1233487"/>
              <a:gd name="connsiteY72" fmla="*/ 125203 h 1661300"/>
              <a:gd name="connsiteX73" fmla="*/ 471487 w 1233487"/>
              <a:gd name="connsiteY73" fmla="*/ 77578 h 1661300"/>
              <a:gd name="connsiteX74" fmla="*/ 519112 w 1233487"/>
              <a:gd name="connsiteY74" fmla="*/ 10903 h 1661300"/>
              <a:gd name="connsiteX75" fmla="*/ 457200 w 1233487"/>
              <a:gd name="connsiteY75" fmla="*/ 1378 h 1661300"/>
              <a:gd name="connsiteX76" fmla="*/ 361950 w 1233487"/>
              <a:gd name="connsiteY76" fmla="*/ 15666 h 1661300"/>
              <a:gd name="connsiteX77" fmla="*/ 276225 w 1233487"/>
              <a:gd name="connsiteY77" fmla="*/ 49003 h 1661300"/>
              <a:gd name="connsiteX78" fmla="*/ 185737 w 1233487"/>
              <a:gd name="connsiteY78" fmla="*/ 29953 h 166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33487" h="1661300">
                <a:moveTo>
                  <a:pt x="185737" y="29953"/>
                </a:moveTo>
                <a:cubicBezTo>
                  <a:pt x="179050" y="56704"/>
                  <a:pt x="180975" y="42458"/>
                  <a:pt x="180975" y="72816"/>
                </a:cubicBezTo>
                <a:lnTo>
                  <a:pt x="138112" y="101391"/>
                </a:lnTo>
                <a:cubicBezTo>
                  <a:pt x="128255" y="195036"/>
                  <a:pt x="128587" y="161549"/>
                  <a:pt x="128587" y="201403"/>
                </a:cubicBezTo>
                <a:cubicBezTo>
                  <a:pt x="73743" y="246277"/>
                  <a:pt x="98763" y="244266"/>
                  <a:pt x="66675" y="244266"/>
                </a:cubicBezTo>
                <a:cubicBezTo>
                  <a:pt x="52387" y="266491"/>
                  <a:pt x="37590" y="288396"/>
                  <a:pt x="23812" y="310941"/>
                </a:cubicBezTo>
                <a:cubicBezTo>
                  <a:pt x="20110" y="316999"/>
                  <a:pt x="14287" y="329991"/>
                  <a:pt x="14287" y="329991"/>
                </a:cubicBezTo>
                <a:cubicBezTo>
                  <a:pt x="4178" y="390642"/>
                  <a:pt x="13398" y="369867"/>
                  <a:pt x="0" y="396666"/>
                </a:cubicBezTo>
                <a:lnTo>
                  <a:pt x="0" y="515728"/>
                </a:lnTo>
                <a:cubicBezTo>
                  <a:pt x="21541" y="623431"/>
                  <a:pt x="19050" y="578599"/>
                  <a:pt x="19050" y="649078"/>
                </a:cubicBezTo>
                <a:cubicBezTo>
                  <a:pt x="52427" y="680786"/>
                  <a:pt x="86509" y="711775"/>
                  <a:pt x="119062" y="744328"/>
                </a:cubicBezTo>
                <a:cubicBezTo>
                  <a:pt x="146050" y="752266"/>
                  <a:pt x="172131" y="764502"/>
                  <a:pt x="200025" y="768141"/>
                </a:cubicBezTo>
                <a:cubicBezTo>
                  <a:pt x="209981" y="769440"/>
                  <a:pt x="218560" y="758616"/>
                  <a:pt x="228600" y="758616"/>
                </a:cubicBezTo>
                <a:lnTo>
                  <a:pt x="242887" y="758616"/>
                </a:lnTo>
                <a:cubicBezTo>
                  <a:pt x="317844" y="748622"/>
                  <a:pt x="292838" y="759835"/>
                  <a:pt x="323850" y="744328"/>
                </a:cubicBezTo>
                <a:cubicBezTo>
                  <a:pt x="392096" y="734579"/>
                  <a:pt x="368074" y="734803"/>
                  <a:pt x="395287" y="734803"/>
                </a:cubicBezTo>
                <a:cubicBezTo>
                  <a:pt x="426961" y="771757"/>
                  <a:pt x="409226" y="768141"/>
                  <a:pt x="438150" y="768141"/>
                </a:cubicBezTo>
                <a:cubicBezTo>
                  <a:pt x="469737" y="778670"/>
                  <a:pt x="466725" y="767626"/>
                  <a:pt x="466725" y="787191"/>
                </a:cubicBezTo>
                <a:cubicBezTo>
                  <a:pt x="471487" y="822116"/>
                  <a:pt x="479603" y="856746"/>
                  <a:pt x="481012" y="891966"/>
                </a:cubicBezTo>
                <a:cubicBezTo>
                  <a:pt x="481241" y="897685"/>
                  <a:pt x="471487" y="906253"/>
                  <a:pt x="471487" y="906253"/>
                </a:cubicBezTo>
                <a:cubicBezTo>
                  <a:pt x="526168" y="970876"/>
                  <a:pt x="511786" y="943985"/>
                  <a:pt x="528637" y="977691"/>
                </a:cubicBezTo>
                <a:cubicBezTo>
                  <a:pt x="543783" y="1088758"/>
                  <a:pt x="542925" y="1047218"/>
                  <a:pt x="542925" y="1101516"/>
                </a:cubicBezTo>
                <a:cubicBezTo>
                  <a:pt x="538162" y="1131678"/>
                  <a:pt x="534099" y="1161960"/>
                  <a:pt x="528637" y="1192003"/>
                </a:cubicBezTo>
                <a:cubicBezTo>
                  <a:pt x="520863" y="1234758"/>
                  <a:pt x="523875" y="1164404"/>
                  <a:pt x="523875" y="1234866"/>
                </a:cubicBezTo>
                <a:cubicBezTo>
                  <a:pt x="522287" y="1265028"/>
                  <a:pt x="516248" y="1295285"/>
                  <a:pt x="519112" y="1325353"/>
                </a:cubicBezTo>
                <a:cubicBezTo>
                  <a:pt x="519655" y="1331051"/>
                  <a:pt x="533400" y="1334878"/>
                  <a:pt x="533400" y="1334878"/>
                </a:cubicBezTo>
                <a:cubicBezTo>
                  <a:pt x="550862" y="1380916"/>
                  <a:pt x="570217" y="1426280"/>
                  <a:pt x="585787" y="1472991"/>
                </a:cubicBezTo>
                <a:cubicBezTo>
                  <a:pt x="612112" y="1551967"/>
                  <a:pt x="578871" y="1482967"/>
                  <a:pt x="595312" y="1515853"/>
                </a:cubicBezTo>
                <a:cubicBezTo>
                  <a:pt x="645295" y="1640812"/>
                  <a:pt x="642937" y="1592171"/>
                  <a:pt x="642937" y="1653966"/>
                </a:cubicBezTo>
                <a:cubicBezTo>
                  <a:pt x="657225" y="1655553"/>
                  <a:pt x="671656" y="1661300"/>
                  <a:pt x="685800" y="1658728"/>
                </a:cubicBezTo>
                <a:cubicBezTo>
                  <a:pt x="691431" y="1657704"/>
                  <a:pt x="690206" y="1647001"/>
                  <a:pt x="695325" y="1644441"/>
                </a:cubicBezTo>
                <a:cubicBezTo>
                  <a:pt x="701005" y="1641601"/>
                  <a:pt x="708025" y="1644441"/>
                  <a:pt x="714375" y="1644441"/>
                </a:cubicBezTo>
                <a:cubicBezTo>
                  <a:pt x="738187" y="1638091"/>
                  <a:pt x="762843" y="1634323"/>
                  <a:pt x="785812" y="1625391"/>
                </a:cubicBezTo>
                <a:cubicBezTo>
                  <a:pt x="792089" y="1622950"/>
                  <a:pt x="800100" y="1611103"/>
                  <a:pt x="800100" y="1611103"/>
                </a:cubicBezTo>
                <a:cubicBezTo>
                  <a:pt x="864090" y="1522500"/>
                  <a:pt x="846247" y="1556904"/>
                  <a:pt x="866775" y="1515853"/>
                </a:cubicBezTo>
                <a:cubicBezTo>
                  <a:pt x="881062" y="1484103"/>
                  <a:pt x="894615" y="1452012"/>
                  <a:pt x="909637" y="1420603"/>
                </a:cubicBezTo>
                <a:cubicBezTo>
                  <a:pt x="917102" y="1404995"/>
                  <a:pt x="914254" y="1406316"/>
                  <a:pt x="923925" y="1406316"/>
                </a:cubicBezTo>
                <a:lnTo>
                  <a:pt x="942975" y="1334878"/>
                </a:lnTo>
                <a:lnTo>
                  <a:pt x="962025" y="1282491"/>
                </a:lnTo>
                <a:cubicBezTo>
                  <a:pt x="1029905" y="1224308"/>
                  <a:pt x="1028700" y="1196069"/>
                  <a:pt x="1028700" y="1230103"/>
                </a:cubicBezTo>
                <a:lnTo>
                  <a:pt x="1095375" y="1249153"/>
                </a:lnTo>
                <a:cubicBezTo>
                  <a:pt x="1092200" y="1274553"/>
                  <a:pt x="1089647" y="1300039"/>
                  <a:pt x="1085850" y="1325353"/>
                </a:cubicBezTo>
                <a:cubicBezTo>
                  <a:pt x="1083040" y="1344082"/>
                  <a:pt x="1084858" y="1340631"/>
                  <a:pt x="1076325" y="1349166"/>
                </a:cubicBezTo>
                <a:lnTo>
                  <a:pt x="1114425" y="1425366"/>
                </a:lnTo>
                <a:cubicBezTo>
                  <a:pt x="1129529" y="1450539"/>
                  <a:pt x="1119456" y="1449178"/>
                  <a:pt x="1133475" y="1449178"/>
                </a:cubicBezTo>
                <a:cubicBezTo>
                  <a:pt x="1182190" y="1361490"/>
                  <a:pt x="1204217" y="1386565"/>
                  <a:pt x="1176337" y="1358691"/>
                </a:cubicBezTo>
                <a:cubicBezTo>
                  <a:pt x="1182687" y="1322178"/>
                  <a:pt x="1188388" y="1285547"/>
                  <a:pt x="1195387" y="1249153"/>
                </a:cubicBezTo>
                <a:cubicBezTo>
                  <a:pt x="1200652" y="1221775"/>
                  <a:pt x="1200150" y="1243550"/>
                  <a:pt x="1200150" y="1230103"/>
                </a:cubicBezTo>
                <a:lnTo>
                  <a:pt x="1200150" y="1153903"/>
                </a:lnTo>
                <a:cubicBezTo>
                  <a:pt x="1165353" y="1168816"/>
                  <a:pt x="1166812" y="1156101"/>
                  <a:pt x="1166812" y="1172953"/>
                </a:cubicBezTo>
                <a:cubicBezTo>
                  <a:pt x="1154112" y="1187241"/>
                  <a:pt x="1142229" y="1202299"/>
                  <a:pt x="1128712" y="1215816"/>
                </a:cubicBezTo>
                <a:cubicBezTo>
                  <a:pt x="1124665" y="1219863"/>
                  <a:pt x="1114425" y="1225341"/>
                  <a:pt x="1114425" y="1225341"/>
                </a:cubicBezTo>
                <a:lnTo>
                  <a:pt x="1090612" y="1244391"/>
                </a:lnTo>
                <a:lnTo>
                  <a:pt x="1028700" y="1220578"/>
                </a:lnTo>
                <a:cubicBezTo>
                  <a:pt x="1038596" y="1136463"/>
                  <a:pt x="1038225" y="1166789"/>
                  <a:pt x="1038225" y="1130091"/>
                </a:cubicBezTo>
                <a:lnTo>
                  <a:pt x="1019175" y="1001503"/>
                </a:lnTo>
                <a:cubicBezTo>
                  <a:pt x="1029199" y="906280"/>
                  <a:pt x="998371" y="911016"/>
                  <a:pt x="1042987" y="911016"/>
                </a:cubicBezTo>
                <a:lnTo>
                  <a:pt x="1143000" y="777666"/>
                </a:lnTo>
                <a:cubicBezTo>
                  <a:pt x="1146411" y="773069"/>
                  <a:pt x="1152525" y="763378"/>
                  <a:pt x="1152525" y="763378"/>
                </a:cubicBezTo>
                <a:lnTo>
                  <a:pt x="1233487" y="630028"/>
                </a:lnTo>
                <a:cubicBezTo>
                  <a:pt x="1192617" y="575535"/>
                  <a:pt x="1212867" y="580781"/>
                  <a:pt x="1200150" y="606216"/>
                </a:cubicBezTo>
                <a:cubicBezTo>
                  <a:pt x="1189744" y="627028"/>
                  <a:pt x="1190625" y="613336"/>
                  <a:pt x="1190625" y="625266"/>
                </a:cubicBezTo>
                <a:lnTo>
                  <a:pt x="1119187" y="625266"/>
                </a:lnTo>
                <a:cubicBezTo>
                  <a:pt x="1065516" y="586232"/>
                  <a:pt x="1066800" y="608758"/>
                  <a:pt x="1066800" y="582403"/>
                </a:cubicBezTo>
                <a:lnTo>
                  <a:pt x="1038225" y="501441"/>
                </a:lnTo>
                <a:lnTo>
                  <a:pt x="952500" y="368091"/>
                </a:lnTo>
                <a:lnTo>
                  <a:pt x="914400" y="220453"/>
                </a:lnTo>
                <a:lnTo>
                  <a:pt x="933450" y="187116"/>
                </a:lnTo>
                <a:lnTo>
                  <a:pt x="876300" y="125203"/>
                </a:lnTo>
                <a:lnTo>
                  <a:pt x="814387" y="158541"/>
                </a:lnTo>
                <a:lnTo>
                  <a:pt x="676275" y="110916"/>
                </a:lnTo>
                <a:lnTo>
                  <a:pt x="642937" y="182353"/>
                </a:lnTo>
                <a:lnTo>
                  <a:pt x="533400" y="125203"/>
                </a:lnTo>
                <a:lnTo>
                  <a:pt x="471487" y="77578"/>
                </a:lnTo>
                <a:cubicBezTo>
                  <a:pt x="520080" y="14408"/>
                  <a:pt x="519112" y="41703"/>
                  <a:pt x="519112" y="10903"/>
                </a:cubicBezTo>
                <a:cubicBezTo>
                  <a:pt x="470051" y="0"/>
                  <a:pt x="490886" y="1378"/>
                  <a:pt x="457200" y="1378"/>
                </a:cubicBezTo>
                <a:cubicBezTo>
                  <a:pt x="374759" y="16836"/>
                  <a:pt x="406843" y="15666"/>
                  <a:pt x="361950" y="15666"/>
                </a:cubicBezTo>
                <a:lnTo>
                  <a:pt x="276225" y="49003"/>
                </a:lnTo>
                <a:lnTo>
                  <a:pt x="185737" y="2995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reeform 7"/>
          <p:cNvSpPr/>
          <p:nvPr/>
        </p:nvSpPr>
        <p:spPr>
          <a:xfrm>
            <a:off x="4095715" y="2362840"/>
            <a:ext cx="873445" cy="1643175"/>
          </a:xfrm>
          <a:custGeom>
            <a:avLst/>
            <a:gdLst>
              <a:gd name="connsiteX0" fmla="*/ 91442 w 873445"/>
              <a:gd name="connsiteY0" fmla="*/ 139076 h 1643175"/>
              <a:gd name="connsiteX1" fmla="*/ 62867 w 873445"/>
              <a:gd name="connsiteY1" fmla="*/ 210513 h 1643175"/>
              <a:gd name="connsiteX2" fmla="*/ 48579 w 873445"/>
              <a:gd name="connsiteY2" fmla="*/ 267663 h 1643175"/>
              <a:gd name="connsiteX3" fmla="*/ 43817 w 873445"/>
              <a:gd name="connsiteY3" fmla="*/ 281951 h 1643175"/>
              <a:gd name="connsiteX4" fmla="*/ 34292 w 873445"/>
              <a:gd name="connsiteY4" fmla="*/ 305763 h 1643175"/>
              <a:gd name="connsiteX5" fmla="*/ 5717 w 873445"/>
              <a:gd name="connsiteY5" fmla="*/ 386726 h 1643175"/>
              <a:gd name="connsiteX6" fmla="*/ 58104 w 873445"/>
              <a:gd name="connsiteY6" fmla="*/ 467688 h 1643175"/>
              <a:gd name="connsiteX7" fmla="*/ 62867 w 873445"/>
              <a:gd name="connsiteY7" fmla="*/ 481976 h 1643175"/>
              <a:gd name="connsiteX8" fmla="*/ 77154 w 873445"/>
              <a:gd name="connsiteY8" fmla="*/ 501026 h 1643175"/>
              <a:gd name="connsiteX9" fmla="*/ 115254 w 873445"/>
              <a:gd name="connsiteY9" fmla="*/ 591513 h 1643175"/>
              <a:gd name="connsiteX10" fmla="*/ 120017 w 873445"/>
              <a:gd name="connsiteY10" fmla="*/ 605801 h 1643175"/>
              <a:gd name="connsiteX11" fmla="*/ 124779 w 873445"/>
              <a:gd name="connsiteY11" fmla="*/ 624851 h 1643175"/>
              <a:gd name="connsiteX12" fmla="*/ 181929 w 873445"/>
              <a:gd name="connsiteY12" fmla="*/ 682001 h 1643175"/>
              <a:gd name="connsiteX13" fmla="*/ 224792 w 873445"/>
              <a:gd name="connsiteY13" fmla="*/ 767726 h 1643175"/>
              <a:gd name="connsiteX14" fmla="*/ 210504 w 873445"/>
              <a:gd name="connsiteY14" fmla="*/ 943938 h 1643175"/>
              <a:gd name="connsiteX15" fmla="*/ 205742 w 873445"/>
              <a:gd name="connsiteY15" fmla="*/ 972513 h 1643175"/>
              <a:gd name="connsiteX16" fmla="*/ 186692 w 873445"/>
              <a:gd name="connsiteY16" fmla="*/ 1082051 h 1643175"/>
              <a:gd name="connsiteX17" fmla="*/ 167642 w 873445"/>
              <a:gd name="connsiteY17" fmla="*/ 1201113 h 1643175"/>
              <a:gd name="connsiteX18" fmla="*/ 148592 w 873445"/>
              <a:gd name="connsiteY18" fmla="*/ 1334463 h 1643175"/>
              <a:gd name="connsiteX19" fmla="*/ 120017 w 873445"/>
              <a:gd name="connsiteY19" fmla="*/ 1472576 h 1643175"/>
              <a:gd name="connsiteX20" fmla="*/ 153354 w 873445"/>
              <a:gd name="connsiteY20" fmla="*/ 1586876 h 1643175"/>
              <a:gd name="connsiteX21" fmla="*/ 272417 w 873445"/>
              <a:gd name="connsiteY21" fmla="*/ 1634501 h 1643175"/>
              <a:gd name="connsiteX22" fmla="*/ 353379 w 873445"/>
              <a:gd name="connsiteY22" fmla="*/ 1601163 h 1643175"/>
              <a:gd name="connsiteX23" fmla="*/ 258129 w 873445"/>
              <a:gd name="connsiteY23" fmla="*/ 1539251 h 1643175"/>
              <a:gd name="connsiteX24" fmla="*/ 277179 w 873445"/>
              <a:gd name="connsiteY24" fmla="*/ 1453526 h 1643175"/>
              <a:gd name="connsiteX25" fmla="*/ 286704 w 873445"/>
              <a:gd name="connsiteY25" fmla="*/ 1448763 h 1643175"/>
              <a:gd name="connsiteX26" fmla="*/ 310517 w 873445"/>
              <a:gd name="connsiteY26" fmla="*/ 1401138 h 1643175"/>
              <a:gd name="connsiteX27" fmla="*/ 277179 w 873445"/>
              <a:gd name="connsiteY27" fmla="*/ 1358276 h 1643175"/>
              <a:gd name="connsiteX28" fmla="*/ 320042 w 873445"/>
              <a:gd name="connsiteY28" fmla="*/ 1282076 h 1643175"/>
              <a:gd name="connsiteX29" fmla="*/ 324804 w 873445"/>
              <a:gd name="connsiteY29" fmla="*/ 1248738 h 1643175"/>
              <a:gd name="connsiteX30" fmla="*/ 339092 w 873445"/>
              <a:gd name="connsiteY30" fmla="*/ 1263026 h 1643175"/>
              <a:gd name="connsiteX31" fmla="*/ 339092 w 873445"/>
              <a:gd name="connsiteY31" fmla="*/ 1263026 h 1643175"/>
              <a:gd name="connsiteX32" fmla="*/ 377192 w 873445"/>
              <a:gd name="connsiteY32" fmla="*/ 1191588 h 1643175"/>
              <a:gd name="connsiteX33" fmla="*/ 391479 w 873445"/>
              <a:gd name="connsiteY33" fmla="*/ 1186826 h 1643175"/>
              <a:gd name="connsiteX34" fmla="*/ 467679 w 873445"/>
              <a:gd name="connsiteY34" fmla="*/ 1186826 h 1643175"/>
              <a:gd name="connsiteX35" fmla="*/ 477204 w 873445"/>
              <a:gd name="connsiteY35" fmla="*/ 1105863 h 1643175"/>
              <a:gd name="connsiteX36" fmla="*/ 481967 w 873445"/>
              <a:gd name="connsiteY36" fmla="*/ 1072526 h 1643175"/>
              <a:gd name="connsiteX37" fmla="*/ 524829 w 873445"/>
              <a:gd name="connsiteY37" fmla="*/ 1053476 h 1643175"/>
              <a:gd name="connsiteX38" fmla="*/ 548642 w 873445"/>
              <a:gd name="connsiteY38" fmla="*/ 1048713 h 1643175"/>
              <a:gd name="connsiteX39" fmla="*/ 567692 w 873445"/>
              <a:gd name="connsiteY39" fmla="*/ 1024901 h 1643175"/>
              <a:gd name="connsiteX40" fmla="*/ 586742 w 873445"/>
              <a:gd name="connsiteY40" fmla="*/ 986801 h 1643175"/>
              <a:gd name="connsiteX41" fmla="*/ 591504 w 873445"/>
              <a:gd name="connsiteY41" fmla="*/ 972513 h 1643175"/>
              <a:gd name="connsiteX42" fmla="*/ 605792 w 873445"/>
              <a:gd name="connsiteY42" fmla="*/ 905838 h 1643175"/>
              <a:gd name="connsiteX43" fmla="*/ 615317 w 873445"/>
              <a:gd name="connsiteY43" fmla="*/ 877263 h 1643175"/>
              <a:gd name="connsiteX44" fmla="*/ 634367 w 873445"/>
              <a:gd name="connsiteY44" fmla="*/ 839163 h 1643175"/>
              <a:gd name="connsiteX45" fmla="*/ 648654 w 873445"/>
              <a:gd name="connsiteY45" fmla="*/ 834401 h 1643175"/>
              <a:gd name="connsiteX46" fmla="*/ 734379 w 873445"/>
              <a:gd name="connsiteY46" fmla="*/ 815351 h 1643175"/>
              <a:gd name="connsiteX47" fmla="*/ 739142 w 873445"/>
              <a:gd name="connsiteY47" fmla="*/ 801063 h 1643175"/>
              <a:gd name="connsiteX48" fmla="*/ 748667 w 873445"/>
              <a:gd name="connsiteY48" fmla="*/ 786776 h 1643175"/>
              <a:gd name="connsiteX49" fmla="*/ 777242 w 873445"/>
              <a:gd name="connsiteY49" fmla="*/ 715338 h 1643175"/>
              <a:gd name="connsiteX50" fmla="*/ 782004 w 873445"/>
              <a:gd name="connsiteY50" fmla="*/ 686763 h 1643175"/>
              <a:gd name="connsiteX51" fmla="*/ 805817 w 873445"/>
              <a:gd name="connsiteY51" fmla="*/ 581988 h 1643175"/>
              <a:gd name="connsiteX52" fmla="*/ 815342 w 873445"/>
              <a:gd name="connsiteY52" fmla="*/ 567701 h 1643175"/>
              <a:gd name="connsiteX53" fmla="*/ 872492 w 873445"/>
              <a:gd name="connsiteY53" fmla="*/ 486738 h 1643175"/>
              <a:gd name="connsiteX54" fmla="*/ 777242 w 873445"/>
              <a:gd name="connsiteY54" fmla="*/ 362913 h 1643175"/>
              <a:gd name="connsiteX55" fmla="*/ 605792 w 873445"/>
              <a:gd name="connsiteY55" fmla="*/ 281951 h 1643175"/>
              <a:gd name="connsiteX56" fmla="*/ 562929 w 873445"/>
              <a:gd name="connsiteY56" fmla="*/ 215276 h 1643175"/>
              <a:gd name="connsiteX57" fmla="*/ 558167 w 873445"/>
              <a:gd name="connsiteY57" fmla="*/ 196226 h 1643175"/>
              <a:gd name="connsiteX58" fmla="*/ 553404 w 873445"/>
              <a:gd name="connsiteY58" fmla="*/ 186701 h 1643175"/>
              <a:gd name="connsiteX59" fmla="*/ 462917 w 873445"/>
              <a:gd name="connsiteY59" fmla="*/ 129551 h 1643175"/>
              <a:gd name="connsiteX60" fmla="*/ 372429 w 873445"/>
              <a:gd name="connsiteY60" fmla="*/ 72401 h 1643175"/>
              <a:gd name="connsiteX61" fmla="*/ 267654 w 873445"/>
              <a:gd name="connsiteY61" fmla="*/ 34301 h 1643175"/>
              <a:gd name="connsiteX62" fmla="*/ 153354 w 873445"/>
              <a:gd name="connsiteY62" fmla="*/ 963 h 1643175"/>
              <a:gd name="connsiteX63" fmla="*/ 110492 w 873445"/>
              <a:gd name="connsiteY63" fmla="*/ 86688 h 1643175"/>
              <a:gd name="connsiteX64" fmla="*/ 91442 w 873445"/>
              <a:gd name="connsiteY64" fmla="*/ 139076 h 16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3445" h="1643175">
                <a:moveTo>
                  <a:pt x="91442" y="139076"/>
                </a:moveTo>
                <a:cubicBezTo>
                  <a:pt x="71072" y="205280"/>
                  <a:pt x="87660" y="185720"/>
                  <a:pt x="62867" y="210513"/>
                </a:cubicBezTo>
                <a:cubicBezTo>
                  <a:pt x="58104" y="229563"/>
                  <a:pt x="53639" y="248690"/>
                  <a:pt x="48579" y="267663"/>
                </a:cubicBezTo>
                <a:cubicBezTo>
                  <a:pt x="47285" y="272514"/>
                  <a:pt x="45580" y="277250"/>
                  <a:pt x="43817" y="281951"/>
                </a:cubicBezTo>
                <a:cubicBezTo>
                  <a:pt x="40815" y="289956"/>
                  <a:pt x="34292" y="305763"/>
                  <a:pt x="34292" y="305763"/>
                </a:cubicBezTo>
                <a:cubicBezTo>
                  <a:pt x="0" y="362917"/>
                  <a:pt x="5717" y="334875"/>
                  <a:pt x="5717" y="386726"/>
                </a:cubicBezTo>
                <a:cubicBezTo>
                  <a:pt x="23179" y="413713"/>
                  <a:pt x="41566" y="440125"/>
                  <a:pt x="58104" y="467688"/>
                </a:cubicBezTo>
                <a:cubicBezTo>
                  <a:pt x="60687" y="471993"/>
                  <a:pt x="60622" y="477486"/>
                  <a:pt x="62867" y="481976"/>
                </a:cubicBezTo>
                <a:cubicBezTo>
                  <a:pt x="68251" y="492743"/>
                  <a:pt x="70458" y="494329"/>
                  <a:pt x="77154" y="501026"/>
                </a:cubicBezTo>
                <a:cubicBezTo>
                  <a:pt x="89854" y="531188"/>
                  <a:pt x="102862" y="561223"/>
                  <a:pt x="115254" y="591513"/>
                </a:cubicBezTo>
                <a:cubicBezTo>
                  <a:pt x="117155" y="596160"/>
                  <a:pt x="118638" y="600974"/>
                  <a:pt x="120017" y="605801"/>
                </a:cubicBezTo>
                <a:cubicBezTo>
                  <a:pt x="121815" y="612095"/>
                  <a:pt x="124779" y="624851"/>
                  <a:pt x="124779" y="624851"/>
                </a:cubicBezTo>
                <a:lnTo>
                  <a:pt x="181929" y="682001"/>
                </a:lnTo>
                <a:cubicBezTo>
                  <a:pt x="231829" y="742989"/>
                  <a:pt x="224792" y="711825"/>
                  <a:pt x="224792" y="767726"/>
                </a:cubicBezTo>
                <a:cubicBezTo>
                  <a:pt x="220029" y="826463"/>
                  <a:pt x="216368" y="885300"/>
                  <a:pt x="210504" y="943938"/>
                </a:cubicBezTo>
                <a:cubicBezTo>
                  <a:pt x="204236" y="1006616"/>
                  <a:pt x="205742" y="911588"/>
                  <a:pt x="205742" y="972513"/>
                </a:cubicBezTo>
                <a:cubicBezTo>
                  <a:pt x="183997" y="1059494"/>
                  <a:pt x="186692" y="1022531"/>
                  <a:pt x="186692" y="1082051"/>
                </a:cubicBezTo>
                <a:cubicBezTo>
                  <a:pt x="165231" y="1178624"/>
                  <a:pt x="167642" y="1138504"/>
                  <a:pt x="167642" y="1201113"/>
                </a:cubicBezTo>
                <a:cubicBezTo>
                  <a:pt x="148109" y="1328076"/>
                  <a:pt x="148592" y="1283177"/>
                  <a:pt x="148592" y="1334463"/>
                </a:cubicBezTo>
                <a:cubicBezTo>
                  <a:pt x="118535" y="1459701"/>
                  <a:pt x="120017" y="1412711"/>
                  <a:pt x="120017" y="1472576"/>
                </a:cubicBezTo>
                <a:cubicBezTo>
                  <a:pt x="153816" y="1583632"/>
                  <a:pt x="153354" y="1543947"/>
                  <a:pt x="153354" y="1586876"/>
                </a:cubicBezTo>
                <a:lnTo>
                  <a:pt x="272417" y="1634501"/>
                </a:lnTo>
                <a:cubicBezTo>
                  <a:pt x="358015" y="1614360"/>
                  <a:pt x="353379" y="1643175"/>
                  <a:pt x="353379" y="1601163"/>
                </a:cubicBezTo>
                <a:lnTo>
                  <a:pt x="258129" y="1539251"/>
                </a:lnTo>
                <a:cubicBezTo>
                  <a:pt x="264051" y="1438587"/>
                  <a:pt x="237084" y="1469564"/>
                  <a:pt x="277179" y="1453526"/>
                </a:cubicBezTo>
                <a:cubicBezTo>
                  <a:pt x="280475" y="1452208"/>
                  <a:pt x="283529" y="1450351"/>
                  <a:pt x="286704" y="1448763"/>
                </a:cubicBezTo>
                <a:cubicBezTo>
                  <a:pt x="312200" y="1407971"/>
                  <a:pt x="310517" y="1425640"/>
                  <a:pt x="310517" y="1401138"/>
                </a:cubicBezTo>
                <a:cubicBezTo>
                  <a:pt x="274934" y="1365556"/>
                  <a:pt x="277179" y="1383516"/>
                  <a:pt x="277179" y="1358276"/>
                </a:cubicBezTo>
                <a:cubicBezTo>
                  <a:pt x="322753" y="1292447"/>
                  <a:pt x="320042" y="1321464"/>
                  <a:pt x="320042" y="1282076"/>
                </a:cubicBezTo>
                <a:cubicBezTo>
                  <a:pt x="321629" y="1270963"/>
                  <a:pt x="316866" y="1256676"/>
                  <a:pt x="324804" y="1248738"/>
                </a:cubicBezTo>
                <a:lnTo>
                  <a:pt x="339092" y="1263026"/>
                </a:lnTo>
                <a:lnTo>
                  <a:pt x="339092" y="1263026"/>
                </a:lnTo>
                <a:cubicBezTo>
                  <a:pt x="351792" y="1239213"/>
                  <a:pt x="361903" y="1213827"/>
                  <a:pt x="377192" y="1191588"/>
                </a:cubicBezTo>
                <a:cubicBezTo>
                  <a:pt x="380036" y="1187451"/>
                  <a:pt x="391479" y="1186826"/>
                  <a:pt x="391479" y="1186826"/>
                </a:cubicBezTo>
                <a:cubicBezTo>
                  <a:pt x="469263" y="1191687"/>
                  <a:pt x="467679" y="1217038"/>
                  <a:pt x="467679" y="1186826"/>
                </a:cubicBezTo>
                <a:cubicBezTo>
                  <a:pt x="477401" y="1109051"/>
                  <a:pt x="477204" y="1136224"/>
                  <a:pt x="477204" y="1105863"/>
                </a:cubicBezTo>
                <a:cubicBezTo>
                  <a:pt x="454216" y="1065634"/>
                  <a:pt x="445355" y="1072526"/>
                  <a:pt x="481967" y="1072526"/>
                </a:cubicBezTo>
                <a:lnTo>
                  <a:pt x="524829" y="1053476"/>
                </a:lnTo>
                <a:cubicBezTo>
                  <a:pt x="532767" y="1051888"/>
                  <a:pt x="541402" y="1052333"/>
                  <a:pt x="548642" y="1048713"/>
                </a:cubicBezTo>
                <a:cubicBezTo>
                  <a:pt x="559839" y="1043114"/>
                  <a:pt x="562868" y="1034547"/>
                  <a:pt x="567692" y="1024901"/>
                </a:cubicBezTo>
                <a:cubicBezTo>
                  <a:pt x="574042" y="1012201"/>
                  <a:pt x="580867" y="999727"/>
                  <a:pt x="586742" y="986801"/>
                </a:cubicBezTo>
                <a:cubicBezTo>
                  <a:pt x="588819" y="982231"/>
                  <a:pt x="591504" y="972513"/>
                  <a:pt x="591504" y="972513"/>
                </a:cubicBezTo>
                <a:cubicBezTo>
                  <a:pt x="596267" y="950288"/>
                  <a:pt x="600279" y="927889"/>
                  <a:pt x="605792" y="905838"/>
                </a:cubicBezTo>
                <a:cubicBezTo>
                  <a:pt x="608227" y="896098"/>
                  <a:pt x="615317" y="877263"/>
                  <a:pt x="615317" y="877263"/>
                </a:cubicBezTo>
                <a:cubicBezTo>
                  <a:pt x="621667" y="864563"/>
                  <a:pt x="625650" y="850371"/>
                  <a:pt x="634367" y="839163"/>
                </a:cubicBezTo>
                <a:cubicBezTo>
                  <a:pt x="637449" y="835201"/>
                  <a:pt x="648654" y="834401"/>
                  <a:pt x="648654" y="834401"/>
                </a:cubicBezTo>
                <a:cubicBezTo>
                  <a:pt x="677229" y="828051"/>
                  <a:pt x="706912" y="825471"/>
                  <a:pt x="734379" y="815351"/>
                </a:cubicBezTo>
                <a:cubicBezTo>
                  <a:pt x="739090" y="813615"/>
                  <a:pt x="736897" y="805553"/>
                  <a:pt x="739142" y="801063"/>
                </a:cubicBezTo>
                <a:cubicBezTo>
                  <a:pt x="741702" y="795944"/>
                  <a:pt x="748667" y="786776"/>
                  <a:pt x="748667" y="786776"/>
                </a:cubicBezTo>
                <a:cubicBezTo>
                  <a:pt x="758192" y="762963"/>
                  <a:pt x="769132" y="739669"/>
                  <a:pt x="777242" y="715338"/>
                </a:cubicBezTo>
                <a:cubicBezTo>
                  <a:pt x="780296" y="706177"/>
                  <a:pt x="782004" y="686763"/>
                  <a:pt x="782004" y="686763"/>
                </a:cubicBezTo>
                <a:cubicBezTo>
                  <a:pt x="789942" y="651838"/>
                  <a:pt x="797459" y="616815"/>
                  <a:pt x="805817" y="581988"/>
                </a:cubicBezTo>
                <a:cubicBezTo>
                  <a:pt x="809607" y="566195"/>
                  <a:pt x="806025" y="567701"/>
                  <a:pt x="815342" y="567701"/>
                </a:cubicBezTo>
                <a:cubicBezTo>
                  <a:pt x="873445" y="490231"/>
                  <a:pt x="872492" y="523251"/>
                  <a:pt x="872492" y="486738"/>
                </a:cubicBezTo>
                <a:lnTo>
                  <a:pt x="777242" y="362913"/>
                </a:lnTo>
                <a:cubicBezTo>
                  <a:pt x="604341" y="286068"/>
                  <a:pt x="605792" y="349253"/>
                  <a:pt x="605792" y="281951"/>
                </a:cubicBezTo>
                <a:cubicBezTo>
                  <a:pt x="591504" y="259726"/>
                  <a:pt x="575760" y="238372"/>
                  <a:pt x="562929" y="215276"/>
                </a:cubicBezTo>
                <a:cubicBezTo>
                  <a:pt x="559750" y="209554"/>
                  <a:pt x="560237" y="202436"/>
                  <a:pt x="558167" y="196226"/>
                </a:cubicBezTo>
                <a:cubicBezTo>
                  <a:pt x="557044" y="192858"/>
                  <a:pt x="554992" y="189876"/>
                  <a:pt x="553404" y="186701"/>
                </a:cubicBezTo>
                <a:lnTo>
                  <a:pt x="462917" y="129551"/>
                </a:lnTo>
                <a:lnTo>
                  <a:pt x="372429" y="72401"/>
                </a:lnTo>
                <a:lnTo>
                  <a:pt x="267654" y="34301"/>
                </a:lnTo>
                <a:cubicBezTo>
                  <a:pt x="159853" y="0"/>
                  <a:pt x="199529" y="963"/>
                  <a:pt x="153354" y="963"/>
                </a:cubicBezTo>
                <a:lnTo>
                  <a:pt x="110492" y="86688"/>
                </a:lnTo>
                <a:lnTo>
                  <a:pt x="91442" y="13907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5095847" y="458803"/>
            <a:ext cx="1643063" cy="1347313"/>
            <a:chOff x="5067300" y="2238375"/>
            <a:chExt cx="1643063" cy="1347313"/>
          </a:xfrm>
          <a:solidFill>
            <a:schemeClr val="accent2">
              <a:lumMod val="60000"/>
              <a:lumOff val="40000"/>
              <a:alpha val="59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5313284" y="2612378"/>
              <a:ext cx="1392316" cy="973310"/>
            </a:xfrm>
            <a:custGeom>
              <a:avLst/>
              <a:gdLst>
                <a:gd name="connsiteX0" fmla="*/ 1392316 w 1392316"/>
                <a:gd name="connsiteY0" fmla="*/ 59385 h 973310"/>
                <a:gd name="connsiteX1" fmla="*/ 1335166 w 1392316"/>
                <a:gd name="connsiteY1" fmla="*/ 207022 h 973310"/>
                <a:gd name="connsiteX2" fmla="*/ 1301829 w 1392316"/>
                <a:gd name="connsiteY2" fmla="*/ 349897 h 973310"/>
                <a:gd name="connsiteX3" fmla="*/ 1292304 w 1392316"/>
                <a:gd name="connsiteY3" fmla="*/ 454672 h 973310"/>
                <a:gd name="connsiteX4" fmla="*/ 1254204 w 1392316"/>
                <a:gd name="connsiteY4" fmla="*/ 568972 h 973310"/>
                <a:gd name="connsiteX5" fmla="*/ 1216104 w 1392316"/>
                <a:gd name="connsiteY5" fmla="*/ 611835 h 973310"/>
                <a:gd name="connsiteX6" fmla="*/ 1168479 w 1392316"/>
                <a:gd name="connsiteY6" fmla="*/ 607072 h 973310"/>
                <a:gd name="connsiteX7" fmla="*/ 1158954 w 1392316"/>
                <a:gd name="connsiteY7" fmla="*/ 659460 h 973310"/>
                <a:gd name="connsiteX8" fmla="*/ 1144666 w 1392316"/>
                <a:gd name="connsiteY8" fmla="*/ 716610 h 973310"/>
                <a:gd name="connsiteX9" fmla="*/ 1092279 w 1392316"/>
                <a:gd name="connsiteY9" fmla="*/ 707085 h 973310"/>
                <a:gd name="connsiteX10" fmla="*/ 1039891 w 1392316"/>
                <a:gd name="connsiteY10" fmla="*/ 749947 h 973310"/>
                <a:gd name="connsiteX11" fmla="*/ 1058941 w 1392316"/>
                <a:gd name="connsiteY11" fmla="*/ 816622 h 973310"/>
                <a:gd name="connsiteX12" fmla="*/ 1097041 w 1392316"/>
                <a:gd name="connsiteY12" fmla="*/ 869010 h 973310"/>
                <a:gd name="connsiteX13" fmla="*/ 1087516 w 1392316"/>
                <a:gd name="connsiteY13" fmla="*/ 902347 h 973310"/>
                <a:gd name="connsiteX14" fmla="*/ 1077991 w 1392316"/>
                <a:gd name="connsiteY14" fmla="*/ 907110 h 973310"/>
                <a:gd name="connsiteX15" fmla="*/ 1020841 w 1392316"/>
                <a:gd name="connsiteY15" fmla="*/ 897585 h 973310"/>
                <a:gd name="connsiteX16" fmla="*/ 977979 w 1392316"/>
                <a:gd name="connsiteY16" fmla="*/ 854722 h 973310"/>
                <a:gd name="connsiteX17" fmla="*/ 949404 w 1392316"/>
                <a:gd name="connsiteY17" fmla="*/ 840435 h 973310"/>
                <a:gd name="connsiteX18" fmla="*/ 906541 w 1392316"/>
                <a:gd name="connsiteY18" fmla="*/ 802335 h 973310"/>
                <a:gd name="connsiteX19" fmla="*/ 887491 w 1392316"/>
                <a:gd name="connsiteY19" fmla="*/ 749947 h 973310"/>
                <a:gd name="connsiteX20" fmla="*/ 892254 w 1392316"/>
                <a:gd name="connsiteY20" fmla="*/ 702322 h 973310"/>
                <a:gd name="connsiteX21" fmla="*/ 887491 w 1392316"/>
                <a:gd name="connsiteY21" fmla="*/ 702322 h 973310"/>
                <a:gd name="connsiteX22" fmla="*/ 839866 w 1392316"/>
                <a:gd name="connsiteY22" fmla="*/ 735660 h 973310"/>
                <a:gd name="connsiteX23" fmla="*/ 830341 w 1392316"/>
                <a:gd name="connsiteY23" fmla="*/ 764235 h 973310"/>
                <a:gd name="connsiteX24" fmla="*/ 797004 w 1392316"/>
                <a:gd name="connsiteY24" fmla="*/ 778522 h 973310"/>
                <a:gd name="connsiteX25" fmla="*/ 797004 w 1392316"/>
                <a:gd name="connsiteY25" fmla="*/ 730897 h 973310"/>
                <a:gd name="connsiteX26" fmla="*/ 758904 w 1392316"/>
                <a:gd name="connsiteY26" fmla="*/ 711847 h 973310"/>
                <a:gd name="connsiteX27" fmla="*/ 735091 w 1392316"/>
                <a:gd name="connsiteY27" fmla="*/ 759472 h 973310"/>
                <a:gd name="connsiteX28" fmla="*/ 706516 w 1392316"/>
                <a:gd name="connsiteY28" fmla="*/ 830910 h 973310"/>
                <a:gd name="connsiteX29" fmla="*/ 725566 w 1392316"/>
                <a:gd name="connsiteY29" fmla="*/ 869010 h 973310"/>
                <a:gd name="connsiteX30" fmla="*/ 668416 w 1392316"/>
                <a:gd name="connsiteY30" fmla="*/ 869010 h 973310"/>
                <a:gd name="connsiteX31" fmla="*/ 620791 w 1392316"/>
                <a:gd name="connsiteY31" fmla="*/ 883297 h 973310"/>
                <a:gd name="connsiteX32" fmla="*/ 635079 w 1392316"/>
                <a:gd name="connsiteY32" fmla="*/ 935685 h 973310"/>
                <a:gd name="connsiteX33" fmla="*/ 673179 w 1392316"/>
                <a:gd name="connsiteY33" fmla="*/ 964260 h 973310"/>
                <a:gd name="connsiteX34" fmla="*/ 587454 w 1392316"/>
                <a:gd name="connsiteY34" fmla="*/ 959497 h 973310"/>
                <a:gd name="connsiteX35" fmla="*/ 554116 w 1392316"/>
                <a:gd name="connsiteY35" fmla="*/ 892822 h 973310"/>
                <a:gd name="connsiteX36" fmla="*/ 554116 w 1392316"/>
                <a:gd name="connsiteY36" fmla="*/ 845197 h 973310"/>
                <a:gd name="connsiteX37" fmla="*/ 487441 w 1392316"/>
                <a:gd name="connsiteY37" fmla="*/ 802335 h 973310"/>
                <a:gd name="connsiteX38" fmla="*/ 439816 w 1392316"/>
                <a:gd name="connsiteY38" fmla="*/ 759472 h 973310"/>
                <a:gd name="connsiteX39" fmla="*/ 439816 w 1392316"/>
                <a:gd name="connsiteY39" fmla="*/ 759472 h 973310"/>
                <a:gd name="connsiteX40" fmla="*/ 473154 w 1392316"/>
                <a:gd name="connsiteY40" fmla="*/ 849960 h 973310"/>
                <a:gd name="connsiteX41" fmla="*/ 525541 w 1392316"/>
                <a:gd name="connsiteY41" fmla="*/ 897585 h 973310"/>
                <a:gd name="connsiteX42" fmla="*/ 473154 w 1392316"/>
                <a:gd name="connsiteY42" fmla="*/ 954735 h 973310"/>
                <a:gd name="connsiteX43" fmla="*/ 463629 w 1392316"/>
                <a:gd name="connsiteY43" fmla="*/ 969022 h 973310"/>
                <a:gd name="connsiteX44" fmla="*/ 420766 w 1392316"/>
                <a:gd name="connsiteY44" fmla="*/ 959497 h 973310"/>
                <a:gd name="connsiteX45" fmla="*/ 435054 w 1392316"/>
                <a:gd name="connsiteY45" fmla="*/ 926160 h 973310"/>
                <a:gd name="connsiteX46" fmla="*/ 487441 w 1392316"/>
                <a:gd name="connsiteY46" fmla="*/ 926160 h 973310"/>
                <a:gd name="connsiteX47" fmla="*/ 482679 w 1392316"/>
                <a:gd name="connsiteY47" fmla="*/ 873772 h 973310"/>
                <a:gd name="connsiteX48" fmla="*/ 411241 w 1392316"/>
                <a:gd name="connsiteY48" fmla="*/ 826147 h 973310"/>
                <a:gd name="connsiteX49" fmla="*/ 377904 w 1392316"/>
                <a:gd name="connsiteY49" fmla="*/ 783285 h 973310"/>
                <a:gd name="connsiteX50" fmla="*/ 330279 w 1392316"/>
                <a:gd name="connsiteY50" fmla="*/ 783285 h 973310"/>
                <a:gd name="connsiteX51" fmla="*/ 320754 w 1392316"/>
                <a:gd name="connsiteY51" fmla="*/ 811860 h 973310"/>
                <a:gd name="connsiteX52" fmla="*/ 282654 w 1392316"/>
                <a:gd name="connsiteY52" fmla="*/ 807097 h 973310"/>
                <a:gd name="connsiteX53" fmla="*/ 244554 w 1392316"/>
                <a:gd name="connsiteY53" fmla="*/ 835672 h 973310"/>
                <a:gd name="connsiteX54" fmla="*/ 235029 w 1392316"/>
                <a:gd name="connsiteY54" fmla="*/ 864247 h 973310"/>
                <a:gd name="connsiteX55" fmla="*/ 196929 w 1392316"/>
                <a:gd name="connsiteY55" fmla="*/ 897585 h 973310"/>
                <a:gd name="connsiteX56" fmla="*/ 177879 w 1392316"/>
                <a:gd name="connsiteY56" fmla="*/ 940447 h 973310"/>
                <a:gd name="connsiteX57" fmla="*/ 96916 w 1392316"/>
                <a:gd name="connsiteY57" fmla="*/ 969022 h 973310"/>
                <a:gd name="connsiteX58" fmla="*/ 68341 w 1392316"/>
                <a:gd name="connsiteY58" fmla="*/ 964260 h 973310"/>
                <a:gd name="connsiteX59" fmla="*/ 20716 w 1392316"/>
                <a:gd name="connsiteY59" fmla="*/ 916635 h 973310"/>
                <a:gd name="connsiteX60" fmla="*/ 30241 w 1392316"/>
                <a:gd name="connsiteY60" fmla="*/ 835672 h 973310"/>
                <a:gd name="connsiteX61" fmla="*/ 39766 w 1392316"/>
                <a:gd name="connsiteY61" fmla="*/ 783285 h 973310"/>
                <a:gd name="connsiteX62" fmla="*/ 73104 w 1392316"/>
                <a:gd name="connsiteY62" fmla="*/ 788047 h 973310"/>
                <a:gd name="connsiteX63" fmla="*/ 182641 w 1392316"/>
                <a:gd name="connsiteY63" fmla="*/ 807097 h 973310"/>
                <a:gd name="connsiteX64" fmla="*/ 196929 w 1392316"/>
                <a:gd name="connsiteY64" fmla="*/ 759472 h 973310"/>
                <a:gd name="connsiteX65" fmla="*/ 173116 w 1392316"/>
                <a:gd name="connsiteY65" fmla="*/ 707085 h 973310"/>
                <a:gd name="connsiteX66" fmla="*/ 111204 w 1392316"/>
                <a:gd name="connsiteY66" fmla="*/ 659460 h 973310"/>
                <a:gd name="connsiteX67" fmla="*/ 177879 w 1392316"/>
                <a:gd name="connsiteY67" fmla="*/ 621360 h 973310"/>
                <a:gd name="connsiteX68" fmla="*/ 268366 w 1392316"/>
                <a:gd name="connsiteY68" fmla="*/ 588022 h 973310"/>
                <a:gd name="connsiteX69" fmla="*/ 301704 w 1392316"/>
                <a:gd name="connsiteY69" fmla="*/ 549922 h 973310"/>
                <a:gd name="connsiteX70" fmla="*/ 315991 w 1392316"/>
                <a:gd name="connsiteY70" fmla="*/ 540397 h 973310"/>
                <a:gd name="connsiteX71" fmla="*/ 358854 w 1392316"/>
                <a:gd name="connsiteY71" fmla="*/ 507060 h 973310"/>
                <a:gd name="connsiteX72" fmla="*/ 368379 w 1392316"/>
                <a:gd name="connsiteY72" fmla="*/ 435622 h 973310"/>
                <a:gd name="connsiteX73" fmla="*/ 401716 w 1392316"/>
                <a:gd name="connsiteY73" fmla="*/ 411810 h 973310"/>
                <a:gd name="connsiteX74" fmla="*/ 396954 w 1392316"/>
                <a:gd name="connsiteY74" fmla="*/ 497535 h 973310"/>
                <a:gd name="connsiteX75" fmla="*/ 411241 w 1392316"/>
                <a:gd name="connsiteY75" fmla="*/ 540397 h 973310"/>
                <a:gd name="connsiteX76" fmla="*/ 444579 w 1392316"/>
                <a:gd name="connsiteY76" fmla="*/ 497535 h 973310"/>
                <a:gd name="connsiteX77" fmla="*/ 535066 w 1392316"/>
                <a:gd name="connsiteY77" fmla="*/ 488010 h 973310"/>
                <a:gd name="connsiteX78" fmla="*/ 568404 w 1392316"/>
                <a:gd name="connsiteY78" fmla="*/ 492772 h 973310"/>
                <a:gd name="connsiteX79" fmla="*/ 582691 w 1392316"/>
                <a:gd name="connsiteY79" fmla="*/ 435622 h 973310"/>
                <a:gd name="connsiteX80" fmla="*/ 606504 w 1392316"/>
                <a:gd name="connsiteY80" fmla="*/ 411810 h 973310"/>
                <a:gd name="connsiteX81" fmla="*/ 606504 w 1392316"/>
                <a:gd name="connsiteY81" fmla="*/ 411810 h 973310"/>
                <a:gd name="connsiteX82" fmla="*/ 630316 w 1392316"/>
                <a:gd name="connsiteY82" fmla="*/ 373710 h 973310"/>
                <a:gd name="connsiteX83" fmla="*/ 687466 w 1392316"/>
                <a:gd name="connsiteY83" fmla="*/ 359422 h 973310"/>
                <a:gd name="connsiteX84" fmla="*/ 749379 w 1392316"/>
                <a:gd name="connsiteY84" fmla="*/ 345135 h 973310"/>
                <a:gd name="connsiteX85" fmla="*/ 716041 w 1392316"/>
                <a:gd name="connsiteY85" fmla="*/ 292747 h 973310"/>
                <a:gd name="connsiteX86" fmla="*/ 677941 w 1392316"/>
                <a:gd name="connsiteY86" fmla="*/ 330847 h 973310"/>
                <a:gd name="connsiteX87" fmla="*/ 596979 w 1392316"/>
                <a:gd name="connsiteY87" fmla="*/ 307035 h 973310"/>
                <a:gd name="connsiteX88" fmla="*/ 587454 w 1392316"/>
                <a:gd name="connsiteY88" fmla="*/ 245122 h 973310"/>
                <a:gd name="connsiteX89" fmla="*/ 630316 w 1392316"/>
                <a:gd name="connsiteY89" fmla="*/ 192735 h 973310"/>
                <a:gd name="connsiteX90" fmla="*/ 654129 w 1392316"/>
                <a:gd name="connsiteY90" fmla="*/ 159397 h 973310"/>
                <a:gd name="connsiteX91" fmla="*/ 611266 w 1392316"/>
                <a:gd name="connsiteY91" fmla="*/ 149872 h 973310"/>
                <a:gd name="connsiteX92" fmla="*/ 577929 w 1392316"/>
                <a:gd name="connsiteY92" fmla="*/ 187972 h 973310"/>
                <a:gd name="connsiteX93" fmla="*/ 525541 w 1392316"/>
                <a:gd name="connsiteY93" fmla="*/ 230835 h 973310"/>
                <a:gd name="connsiteX94" fmla="*/ 520779 w 1392316"/>
                <a:gd name="connsiteY94" fmla="*/ 302272 h 973310"/>
                <a:gd name="connsiteX95" fmla="*/ 554116 w 1392316"/>
                <a:gd name="connsiteY95" fmla="*/ 345135 h 973310"/>
                <a:gd name="connsiteX96" fmla="*/ 511254 w 1392316"/>
                <a:gd name="connsiteY96" fmla="*/ 392760 h 973310"/>
                <a:gd name="connsiteX97" fmla="*/ 473154 w 1392316"/>
                <a:gd name="connsiteY97" fmla="*/ 459435 h 973310"/>
                <a:gd name="connsiteX98" fmla="*/ 435054 w 1392316"/>
                <a:gd name="connsiteY98" fmla="*/ 416572 h 973310"/>
                <a:gd name="connsiteX99" fmla="*/ 396954 w 1392316"/>
                <a:gd name="connsiteY99" fmla="*/ 364185 h 973310"/>
                <a:gd name="connsiteX100" fmla="*/ 325516 w 1392316"/>
                <a:gd name="connsiteY100" fmla="*/ 392760 h 973310"/>
                <a:gd name="connsiteX101" fmla="*/ 296941 w 1392316"/>
                <a:gd name="connsiteY101" fmla="*/ 302272 h 973310"/>
                <a:gd name="connsiteX102" fmla="*/ 339804 w 1392316"/>
                <a:gd name="connsiteY102" fmla="*/ 226072 h 973310"/>
                <a:gd name="connsiteX103" fmla="*/ 373141 w 1392316"/>
                <a:gd name="connsiteY103" fmla="*/ 216547 h 973310"/>
                <a:gd name="connsiteX104" fmla="*/ 458866 w 1392316"/>
                <a:gd name="connsiteY104" fmla="*/ 135585 h 973310"/>
                <a:gd name="connsiteX105" fmla="*/ 473154 w 1392316"/>
                <a:gd name="connsiteY105" fmla="*/ 116535 h 973310"/>
                <a:gd name="connsiteX106" fmla="*/ 520779 w 1392316"/>
                <a:gd name="connsiteY106" fmla="*/ 35572 h 973310"/>
                <a:gd name="connsiteX107" fmla="*/ 687466 w 1392316"/>
                <a:gd name="connsiteY107" fmla="*/ 2235 h 973310"/>
                <a:gd name="connsiteX108" fmla="*/ 835104 w 1392316"/>
                <a:gd name="connsiteY108" fmla="*/ 35572 h 973310"/>
                <a:gd name="connsiteX109" fmla="*/ 944641 w 1392316"/>
                <a:gd name="connsiteY109" fmla="*/ 83197 h 973310"/>
                <a:gd name="connsiteX110" fmla="*/ 863679 w 1392316"/>
                <a:gd name="connsiteY110" fmla="*/ 149872 h 973310"/>
                <a:gd name="connsiteX111" fmla="*/ 844629 w 1392316"/>
                <a:gd name="connsiteY111" fmla="*/ 145110 h 973310"/>
                <a:gd name="connsiteX112" fmla="*/ 844629 w 1392316"/>
                <a:gd name="connsiteY112" fmla="*/ 145110 h 973310"/>
                <a:gd name="connsiteX113" fmla="*/ 877966 w 1392316"/>
                <a:gd name="connsiteY113" fmla="*/ 235597 h 973310"/>
                <a:gd name="connsiteX114" fmla="*/ 897016 w 1392316"/>
                <a:gd name="connsiteY114" fmla="*/ 221310 h 973310"/>
                <a:gd name="connsiteX115" fmla="*/ 973216 w 1392316"/>
                <a:gd name="connsiteY115" fmla="*/ 111772 h 973310"/>
                <a:gd name="connsiteX116" fmla="*/ 1006554 w 1392316"/>
                <a:gd name="connsiteY116" fmla="*/ 49860 h 973310"/>
                <a:gd name="connsiteX117" fmla="*/ 1049416 w 1392316"/>
                <a:gd name="connsiteY117" fmla="*/ 97485 h 973310"/>
                <a:gd name="connsiteX118" fmla="*/ 1154191 w 1392316"/>
                <a:gd name="connsiteY118" fmla="*/ 59385 h 973310"/>
                <a:gd name="connsiteX119" fmla="*/ 1311354 w 1392316"/>
                <a:gd name="connsiteY119" fmla="*/ 54622 h 973310"/>
                <a:gd name="connsiteX120" fmla="*/ 1268491 w 1392316"/>
                <a:gd name="connsiteY120" fmla="*/ 11760 h 973310"/>
                <a:gd name="connsiteX121" fmla="*/ 1392316 w 1392316"/>
                <a:gd name="connsiteY121" fmla="*/ 59385 h 9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2316" h="973310">
                  <a:moveTo>
                    <a:pt x="1392316" y="59385"/>
                  </a:moveTo>
                  <a:cubicBezTo>
                    <a:pt x="1328324" y="176703"/>
                    <a:pt x="1335166" y="124377"/>
                    <a:pt x="1335166" y="207022"/>
                  </a:cubicBezTo>
                  <a:cubicBezTo>
                    <a:pt x="1296585" y="317256"/>
                    <a:pt x="1301829" y="268634"/>
                    <a:pt x="1301829" y="349897"/>
                  </a:cubicBezTo>
                  <a:cubicBezTo>
                    <a:pt x="1291805" y="445121"/>
                    <a:pt x="1292304" y="410056"/>
                    <a:pt x="1292304" y="454672"/>
                  </a:cubicBezTo>
                  <a:cubicBezTo>
                    <a:pt x="1258522" y="570496"/>
                    <a:pt x="1298654" y="568972"/>
                    <a:pt x="1254204" y="568972"/>
                  </a:cubicBezTo>
                  <a:lnTo>
                    <a:pt x="1216104" y="611835"/>
                  </a:lnTo>
                  <a:cubicBezTo>
                    <a:pt x="1166922" y="601999"/>
                    <a:pt x="1168479" y="586121"/>
                    <a:pt x="1168479" y="607072"/>
                  </a:cubicBezTo>
                  <a:cubicBezTo>
                    <a:pt x="1158643" y="656254"/>
                    <a:pt x="1158954" y="638508"/>
                    <a:pt x="1158954" y="659460"/>
                  </a:cubicBezTo>
                  <a:lnTo>
                    <a:pt x="1144666" y="716610"/>
                  </a:lnTo>
                  <a:cubicBezTo>
                    <a:pt x="1098436" y="701199"/>
                    <a:pt x="1115274" y="695586"/>
                    <a:pt x="1092279" y="707085"/>
                  </a:cubicBezTo>
                  <a:lnTo>
                    <a:pt x="1039891" y="749947"/>
                  </a:lnTo>
                  <a:cubicBezTo>
                    <a:pt x="1050154" y="811526"/>
                    <a:pt x="1035760" y="793441"/>
                    <a:pt x="1058941" y="816622"/>
                  </a:cubicBezTo>
                  <a:cubicBezTo>
                    <a:pt x="1098033" y="865487"/>
                    <a:pt x="1097041" y="843917"/>
                    <a:pt x="1097041" y="869010"/>
                  </a:cubicBezTo>
                  <a:cubicBezTo>
                    <a:pt x="1087014" y="899091"/>
                    <a:pt x="1087516" y="887545"/>
                    <a:pt x="1087516" y="902347"/>
                  </a:cubicBezTo>
                  <a:lnTo>
                    <a:pt x="1077991" y="907110"/>
                  </a:lnTo>
                  <a:cubicBezTo>
                    <a:pt x="1019259" y="902215"/>
                    <a:pt x="1020841" y="921463"/>
                    <a:pt x="1020841" y="897585"/>
                  </a:cubicBezTo>
                  <a:lnTo>
                    <a:pt x="977979" y="854722"/>
                  </a:lnTo>
                  <a:lnTo>
                    <a:pt x="949404" y="840435"/>
                  </a:lnTo>
                  <a:lnTo>
                    <a:pt x="906541" y="802335"/>
                  </a:lnTo>
                  <a:lnTo>
                    <a:pt x="887491" y="749947"/>
                  </a:lnTo>
                  <a:cubicBezTo>
                    <a:pt x="905556" y="709301"/>
                    <a:pt x="922344" y="709845"/>
                    <a:pt x="892254" y="702322"/>
                  </a:cubicBezTo>
                  <a:cubicBezTo>
                    <a:pt x="890714" y="701937"/>
                    <a:pt x="889079" y="702322"/>
                    <a:pt x="887491" y="702322"/>
                  </a:cubicBezTo>
                  <a:cubicBezTo>
                    <a:pt x="841526" y="727859"/>
                    <a:pt x="851939" y="711517"/>
                    <a:pt x="839866" y="735660"/>
                  </a:cubicBezTo>
                  <a:cubicBezTo>
                    <a:pt x="829751" y="760946"/>
                    <a:pt x="830341" y="750923"/>
                    <a:pt x="830341" y="764235"/>
                  </a:cubicBezTo>
                  <a:lnTo>
                    <a:pt x="797004" y="778522"/>
                  </a:lnTo>
                  <a:lnTo>
                    <a:pt x="797004" y="730897"/>
                  </a:lnTo>
                  <a:cubicBezTo>
                    <a:pt x="762288" y="711059"/>
                    <a:pt x="776465" y="711847"/>
                    <a:pt x="758904" y="711847"/>
                  </a:cubicBezTo>
                  <a:lnTo>
                    <a:pt x="735091" y="759472"/>
                  </a:lnTo>
                  <a:lnTo>
                    <a:pt x="706516" y="830910"/>
                  </a:lnTo>
                  <a:lnTo>
                    <a:pt x="725566" y="869010"/>
                  </a:lnTo>
                  <a:lnTo>
                    <a:pt x="668416" y="869010"/>
                  </a:lnTo>
                  <a:cubicBezTo>
                    <a:pt x="619234" y="878846"/>
                    <a:pt x="620791" y="862346"/>
                    <a:pt x="620791" y="883297"/>
                  </a:cubicBezTo>
                  <a:lnTo>
                    <a:pt x="635079" y="935685"/>
                  </a:lnTo>
                  <a:cubicBezTo>
                    <a:pt x="674525" y="960338"/>
                    <a:pt x="673179" y="944521"/>
                    <a:pt x="673179" y="964260"/>
                  </a:cubicBezTo>
                  <a:lnTo>
                    <a:pt x="587454" y="959497"/>
                  </a:lnTo>
                  <a:lnTo>
                    <a:pt x="554116" y="892822"/>
                  </a:lnTo>
                  <a:lnTo>
                    <a:pt x="554116" y="845197"/>
                  </a:lnTo>
                  <a:lnTo>
                    <a:pt x="487441" y="802335"/>
                  </a:lnTo>
                  <a:lnTo>
                    <a:pt x="439816" y="759472"/>
                  </a:lnTo>
                  <a:lnTo>
                    <a:pt x="439816" y="759472"/>
                  </a:lnTo>
                  <a:cubicBezTo>
                    <a:pt x="478828" y="847249"/>
                    <a:pt x="500025" y="823083"/>
                    <a:pt x="473154" y="849960"/>
                  </a:cubicBezTo>
                  <a:cubicBezTo>
                    <a:pt x="526770" y="893827"/>
                    <a:pt x="525541" y="870260"/>
                    <a:pt x="525541" y="897585"/>
                  </a:cubicBezTo>
                  <a:cubicBezTo>
                    <a:pt x="508079" y="916635"/>
                    <a:pt x="490079" y="935206"/>
                    <a:pt x="473154" y="954735"/>
                  </a:cubicBezTo>
                  <a:cubicBezTo>
                    <a:pt x="469405" y="959060"/>
                    <a:pt x="463629" y="969022"/>
                    <a:pt x="463629" y="969022"/>
                  </a:cubicBezTo>
                  <a:cubicBezTo>
                    <a:pt x="423301" y="963982"/>
                    <a:pt x="434579" y="973310"/>
                    <a:pt x="420766" y="959497"/>
                  </a:cubicBezTo>
                  <a:cubicBezTo>
                    <a:pt x="425978" y="923017"/>
                    <a:pt x="414304" y="926160"/>
                    <a:pt x="435054" y="926160"/>
                  </a:cubicBezTo>
                  <a:lnTo>
                    <a:pt x="487441" y="926160"/>
                  </a:lnTo>
                  <a:lnTo>
                    <a:pt x="482679" y="873772"/>
                  </a:lnTo>
                  <a:lnTo>
                    <a:pt x="411241" y="826147"/>
                  </a:lnTo>
                  <a:lnTo>
                    <a:pt x="377904" y="783285"/>
                  </a:lnTo>
                  <a:lnTo>
                    <a:pt x="330279" y="783285"/>
                  </a:lnTo>
                  <a:cubicBezTo>
                    <a:pt x="325255" y="813426"/>
                    <a:pt x="335172" y="811860"/>
                    <a:pt x="320754" y="811860"/>
                  </a:cubicBezTo>
                  <a:lnTo>
                    <a:pt x="282654" y="807097"/>
                  </a:lnTo>
                  <a:cubicBezTo>
                    <a:pt x="251918" y="817342"/>
                    <a:pt x="255335" y="808720"/>
                    <a:pt x="244554" y="835672"/>
                  </a:cubicBezTo>
                  <a:cubicBezTo>
                    <a:pt x="240825" y="844994"/>
                    <a:pt x="235029" y="864247"/>
                    <a:pt x="235029" y="864247"/>
                  </a:cubicBezTo>
                  <a:lnTo>
                    <a:pt x="196929" y="897585"/>
                  </a:lnTo>
                  <a:cubicBezTo>
                    <a:pt x="182139" y="941953"/>
                    <a:pt x="197701" y="940447"/>
                    <a:pt x="177879" y="940447"/>
                  </a:cubicBezTo>
                  <a:cubicBezTo>
                    <a:pt x="103493" y="970201"/>
                    <a:pt x="132088" y="969022"/>
                    <a:pt x="96916" y="969022"/>
                  </a:cubicBezTo>
                  <a:lnTo>
                    <a:pt x="68341" y="964260"/>
                  </a:lnTo>
                  <a:cubicBezTo>
                    <a:pt x="14217" y="919975"/>
                    <a:pt x="0" y="937351"/>
                    <a:pt x="20716" y="916635"/>
                  </a:cubicBezTo>
                  <a:cubicBezTo>
                    <a:pt x="30661" y="842050"/>
                    <a:pt x="30241" y="869220"/>
                    <a:pt x="30241" y="835672"/>
                  </a:cubicBezTo>
                  <a:cubicBezTo>
                    <a:pt x="35148" y="781704"/>
                    <a:pt x="17470" y="783285"/>
                    <a:pt x="39766" y="783285"/>
                  </a:cubicBezTo>
                  <a:lnTo>
                    <a:pt x="73104" y="788047"/>
                  </a:lnTo>
                  <a:lnTo>
                    <a:pt x="182641" y="807097"/>
                  </a:lnTo>
                  <a:cubicBezTo>
                    <a:pt x="198044" y="766024"/>
                    <a:pt x="196929" y="782561"/>
                    <a:pt x="196929" y="759472"/>
                  </a:cubicBezTo>
                  <a:lnTo>
                    <a:pt x="173116" y="707085"/>
                  </a:lnTo>
                  <a:lnTo>
                    <a:pt x="111204" y="659460"/>
                  </a:lnTo>
                  <a:cubicBezTo>
                    <a:pt x="175093" y="625058"/>
                    <a:pt x="156540" y="642694"/>
                    <a:pt x="177879" y="621360"/>
                  </a:cubicBezTo>
                  <a:cubicBezTo>
                    <a:pt x="265734" y="592075"/>
                    <a:pt x="242308" y="614086"/>
                    <a:pt x="268366" y="588022"/>
                  </a:cubicBezTo>
                  <a:cubicBezTo>
                    <a:pt x="279479" y="575322"/>
                    <a:pt x="289771" y="561855"/>
                    <a:pt x="301704" y="549922"/>
                  </a:cubicBezTo>
                  <a:cubicBezTo>
                    <a:pt x="305751" y="545875"/>
                    <a:pt x="315991" y="540397"/>
                    <a:pt x="315991" y="540397"/>
                  </a:cubicBezTo>
                  <a:cubicBezTo>
                    <a:pt x="363206" y="519413"/>
                    <a:pt x="358854" y="536982"/>
                    <a:pt x="358854" y="507060"/>
                  </a:cubicBezTo>
                  <a:lnTo>
                    <a:pt x="368379" y="435622"/>
                  </a:lnTo>
                  <a:cubicBezTo>
                    <a:pt x="403961" y="400040"/>
                    <a:pt x="401716" y="386570"/>
                    <a:pt x="401716" y="411810"/>
                  </a:cubicBezTo>
                  <a:lnTo>
                    <a:pt x="396954" y="497535"/>
                  </a:lnTo>
                  <a:lnTo>
                    <a:pt x="411241" y="540397"/>
                  </a:lnTo>
                  <a:cubicBezTo>
                    <a:pt x="440697" y="496214"/>
                    <a:pt x="422645" y="497535"/>
                    <a:pt x="444579" y="497535"/>
                  </a:cubicBezTo>
                  <a:lnTo>
                    <a:pt x="535066" y="488010"/>
                  </a:lnTo>
                  <a:lnTo>
                    <a:pt x="568404" y="492772"/>
                  </a:lnTo>
                  <a:cubicBezTo>
                    <a:pt x="583109" y="438853"/>
                    <a:pt x="582691" y="458485"/>
                    <a:pt x="582691" y="435622"/>
                  </a:cubicBezTo>
                  <a:lnTo>
                    <a:pt x="606504" y="411810"/>
                  </a:lnTo>
                  <a:lnTo>
                    <a:pt x="606504" y="411810"/>
                  </a:lnTo>
                  <a:cubicBezTo>
                    <a:pt x="631239" y="377180"/>
                    <a:pt x="630316" y="392128"/>
                    <a:pt x="630316" y="373710"/>
                  </a:cubicBezTo>
                  <a:cubicBezTo>
                    <a:pt x="684235" y="359004"/>
                    <a:pt x="664604" y="359422"/>
                    <a:pt x="687466" y="359422"/>
                  </a:cubicBezTo>
                  <a:lnTo>
                    <a:pt x="749379" y="345135"/>
                  </a:lnTo>
                  <a:lnTo>
                    <a:pt x="716041" y="292747"/>
                  </a:lnTo>
                  <a:lnTo>
                    <a:pt x="677941" y="330847"/>
                  </a:lnTo>
                  <a:cubicBezTo>
                    <a:pt x="595434" y="311433"/>
                    <a:pt x="596979" y="339521"/>
                    <a:pt x="596979" y="307035"/>
                  </a:cubicBezTo>
                  <a:cubicBezTo>
                    <a:pt x="586886" y="251523"/>
                    <a:pt x="587454" y="272396"/>
                    <a:pt x="587454" y="245122"/>
                  </a:cubicBezTo>
                  <a:lnTo>
                    <a:pt x="630316" y="192735"/>
                  </a:lnTo>
                  <a:lnTo>
                    <a:pt x="654129" y="159397"/>
                  </a:lnTo>
                  <a:cubicBezTo>
                    <a:pt x="614489" y="149487"/>
                    <a:pt x="629120" y="149872"/>
                    <a:pt x="611266" y="149872"/>
                  </a:cubicBezTo>
                  <a:cubicBezTo>
                    <a:pt x="585391" y="186099"/>
                    <a:pt x="599669" y="177103"/>
                    <a:pt x="577929" y="187972"/>
                  </a:cubicBezTo>
                  <a:lnTo>
                    <a:pt x="525541" y="230835"/>
                  </a:lnTo>
                  <a:lnTo>
                    <a:pt x="520779" y="302272"/>
                  </a:lnTo>
                  <a:lnTo>
                    <a:pt x="554116" y="345135"/>
                  </a:lnTo>
                  <a:cubicBezTo>
                    <a:pt x="515024" y="393999"/>
                    <a:pt x="536346" y="392760"/>
                    <a:pt x="511254" y="392760"/>
                  </a:cubicBezTo>
                  <a:cubicBezTo>
                    <a:pt x="481102" y="473164"/>
                    <a:pt x="501861" y="488142"/>
                    <a:pt x="473154" y="459435"/>
                  </a:cubicBezTo>
                  <a:cubicBezTo>
                    <a:pt x="438841" y="415319"/>
                    <a:pt x="457917" y="416572"/>
                    <a:pt x="435054" y="416572"/>
                  </a:cubicBezTo>
                  <a:cubicBezTo>
                    <a:pt x="400864" y="362846"/>
                    <a:pt x="422414" y="364185"/>
                    <a:pt x="396954" y="364185"/>
                  </a:cubicBezTo>
                  <a:lnTo>
                    <a:pt x="325516" y="392760"/>
                  </a:lnTo>
                  <a:lnTo>
                    <a:pt x="296941" y="302272"/>
                  </a:lnTo>
                  <a:cubicBezTo>
                    <a:pt x="311229" y="276872"/>
                    <a:pt x="320443" y="247854"/>
                    <a:pt x="339804" y="226072"/>
                  </a:cubicBezTo>
                  <a:cubicBezTo>
                    <a:pt x="347482" y="217434"/>
                    <a:pt x="373141" y="216547"/>
                    <a:pt x="373141" y="216547"/>
                  </a:cubicBezTo>
                  <a:cubicBezTo>
                    <a:pt x="401716" y="189560"/>
                    <a:pt x="431073" y="163377"/>
                    <a:pt x="458866" y="135585"/>
                  </a:cubicBezTo>
                  <a:cubicBezTo>
                    <a:pt x="464479" y="129972"/>
                    <a:pt x="473154" y="116535"/>
                    <a:pt x="473154" y="116535"/>
                  </a:cubicBezTo>
                  <a:cubicBezTo>
                    <a:pt x="499206" y="27957"/>
                    <a:pt x="468835" y="35572"/>
                    <a:pt x="520779" y="35572"/>
                  </a:cubicBezTo>
                  <a:cubicBezTo>
                    <a:pt x="668150" y="0"/>
                    <a:pt x="611532" y="2235"/>
                    <a:pt x="687466" y="2235"/>
                  </a:cubicBezTo>
                  <a:lnTo>
                    <a:pt x="835104" y="35572"/>
                  </a:lnTo>
                  <a:cubicBezTo>
                    <a:pt x="947640" y="74715"/>
                    <a:pt x="944641" y="35014"/>
                    <a:pt x="944641" y="83197"/>
                  </a:cubicBezTo>
                  <a:cubicBezTo>
                    <a:pt x="917654" y="105422"/>
                    <a:pt x="893405" y="131470"/>
                    <a:pt x="863679" y="149872"/>
                  </a:cubicBezTo>
                  <a:cubicBezTo>
                    <a:pt x="858114" y="153317"/>
                    <a:pt x="844629" y="145110"/>
                    <a:pt x="844629" y="145110"/>
                  </a:cubicBezTo>
                  <a:lnTo>
                    <a:pt x="844629" y="145110"/>
                  </a:lnTo>
                  <a:cubicBezTo>
                    <a:pt x="855741" y="175272"/>
                    <a:pt x="859755" y="209109"/>
                    <a:pt x="877966" y="235597"/>
                  </a:cubicBezTo>
                  <a:cubicBezTo>
                    <a:pt x="882463" y="242138"/>
                    <a:pt x="897016" y="221310"/>
                    <a:pt x="897016" y="221310"/>
                  </a:cubicBezTo>
                  <a:cubicBezTo>
                    <a:pt x="969719" y="114680"/>
                    <a:pt x="938567" y="146428"/>
                    <a:pt x="973216" y="111772"/>
                  </a:cubicBezTo>
                  <a:cubicBezTo>
                    <a:pt x="1002456" y="48418"/>
                    <a:pt x="979062" y="49860"/>
                    <a:pt x="1006554" y="49860"/>
                  </a:cubicBezTo>
                  <a:lnTo>
                    <a:pt x="1049416" y="97485"/>
                  </a:lnTo>
                  <a:cubicBezTo>
                    <a:pt x="1137561" y="56005"/>
                    <a:pt x="1100552" y="59385"/>
                    <a:pt x="1154191" y="59385"/>
                  </a:cubicBezTo>
                  <a:lnTo>
                    <a:pt x="1311354" y="54622"/>
                  </a:lnTo>
                  <a:lnTo>
                    <a:pt x="1268491" y="11760"/>
                  </a:lnTo>
                  <a:lnTo>
                    <a:pt x="1392316" y="59385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67300" y="2719388"/>
              <a:ext cx="207728" cy="144309"/>
            </a:xfrm>
            <a:custGeom>
              <a:avLst/>
              <a:gdLst>
                <a:gd name="connsiteX0" fmla="*/ 38100 w 207728"/>
                <a:gd name="connsiteY0" fmla="*/ 42862 h 144309"/>
                <a:gd name="connsiteX1" fmla="*/ 147638 w 207728"/>
                <a:gd name="connsiteY1" fmla="*/ 0 h 144309"/>
                <a:gd name="connsiteX2" fmla="*/ 200025 w 207728"/>
                <a:gd name="connsiteY2" fmla="*/ 66675 h 144309"/>
                <a:gd name="connsiteX3" fmla="*/ 190500 w 207728"/>
                <a:gd name="connsiteY3" fmla="*/ 104775 h 144309"/>
                <a:gd name="connsiteX4" fmla="*/ 176213 w 207728"/>
                <a:gd name="connsiteY4" fmla="*/ 109537 h 144309"/>
                <a:gd name="connsiteX5" fmla="*/ 85725 w 207728"/>
                <a:gd name="connsiteY5" fmla="*/ 119062 h 144309"/>
                <a:gd name="connsiteX6" fmla="*/ 0 w 207728"/>
                <a:gd name="connsiteY6" fmla="*/ 80962 h 144309"/>
                <a:gd name="connsiteX7" fmla="*/ 38100 w 207728"/>
                <a:gd name="connsiteY7" fmla="*/ 42862 h 1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28" h="144309">
                  <a:moveTo>
                    <a:pt x="38100" y="42862"/>
                  </a:moveTo>
                  <a:lnTo>
                    <a:pt x="147638" y="0"/>
                  </a:lnTo>
                  <a:cubicBezTo>
                    <a:pt x="207728" y="43702"/>
                    <a:pt x="200025" y="16508"/>
                    <a:pt x="200025" y="66675"/>
                  </a:cubicBezTo>
                  <a:cubicBezTo>
                    <a:pt x="196850" y="79375"/>
                    <a:pt x="196857" y="93332"/>
                    <a:pt x="190500" y="104775"/>
                  </a:cubicBezTo>
                  <a:cubicBezTo>
                    <a:pt x="188062" y="109163"/>
                    <a:pt x="176213" y="109537"/>
                    <a:pt x="176213" y="109537"/>
                  </a:cubicBezTo>
                  <a:cubicBezTo>
                    <a:pt x="88273" y="124194"/>
                    <a:pt x="110972" y="144309"/>
                    <a:pt x="85725" y="119062"/>
                  </a:cubicBezTo>
                  <a:lnTo>
                    <a:pt x="0" y="80962"/>
                  </a:lnTo>
                  <a:lnTo>
                    <a:pt x="38100" y="42862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8763" y="2967038"/>
              <a:ext cx="200249" cy="261937"/>
            </a:xfrm>
            <a:custGeom>
              <a:avLst/>
              <a:gdLst>
                <a:gd name="connsiteX0" fmla="*/ 80962 w 200249"/>
                <a:gd name="connsiteY0" fmla="*/ 0 h 261937"/>
                <a:gd name="connsiteX1" fmla="*/ 76200 w 200249"/>
                <a:gd name="connsiteY1" fmla="*/ 57150 h 261937"/>
                <a:gd name="connsiteX2" fmla="*/ 71437 w 200249"/>
                <a:gd name="connsiteY2" fmla="*/ 142875 h 261937"/>
                <a:gd name="connsiteX3" fmla="*/ 28575 w 200249"/>
                <a:gd name="connsiteY3" fmla="*/ 128587 h 261937"/>
                <a:gd name="connsiteX4" fmla="*/ 0 w 200249"/>
                <a:gd name="connsiteY4" fmla="*/ 209550 h 261937"/>
                <a:gd name="connsiteX5" fmla="*/ 47625 w 200249"/>
                <a:gd name="connsiteY5" fmla="*/ 228600 h 261937"/>
                <a:gd name="connsiteX6" fmla="*/ 52387 w 200249"/>
                <a:gd name="connsiteY6" fmla="*/ 214312 h 261937"/>
                <a:gd name="connsiteX7" fmla="*/ 76200 w 200249"/>
                <a:gd name="connsiteY7" fmla="*/ 157162 h 261937"/>
                <a:gd name="connsiteX8" fmla="*/ 109537 w 200249"/>
                <a:gd name="connsiteY8" fmla="*/ 147637 h 261937"/>
                <a:gd name="connsiteX9" fmla="*/ 104775 w 200249"/>
                <a:gd name="connsiteY9" fmla="*/ 185737 h 261937"/>
                <a:gd name="connsiteX10" fmla="*/ 90487 w 200249"/>
                <a:gd name="connsiteY10" fmla="*/ 261937 h 261937"/>
                <a:gd name="connsiteX11" fmla="*/ 166687 w 200249"/>
                <a:gd name="connsiteY11" fmla="*/ 238125 h 261937"/>
                <a:gd name="connsiteX12" fmla="*/ 176212 w 200249"/>
                <a:gd name="connsiteY12" fmla="*/ 223837 h 261937"/>
                <a:gd name="connsiteX13" fmla="*/ 200025 w 200249"/>
                <a:gd name="connsiteY13" fmla="*/ 171450 h 261937"/>
                <a:gd name="connsiteX14" fmla="*/ 128587 w 200249"/>
                <a:gd name="connsiteY14" fmla="*/ 109537 h 261937"/>
                <a:gd name="connsiteX15" fmla="*/ 152400 w 200249"/>
                <a:gd name="connsiteY15" fmla="*/ 61912 h 261937"/>
                <a:gd name="connsiteX16" fmla="*/ 138112 w 200249"/>
                <a:gd name="connsiteY16" fmla="*/ 4762 h 261937"/>
                <a:gd name="connsiteX17" fmla="*/ 80962 w 200249"/>
                <a:gd name="connsiteY17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249" h="261937">
                  <a:moveTo>
                    <a:pt x="80962" y="0"/>
                  </a:moveTo>
                  <a:lnTo>
                    <a:pt x="76200" y="57150"/>
                  </a:lnTo>
                  <a:lnTo>
                    <a:pt x="71437" y="142875"/>
                  </a:lnTo>
                  <a:lnTo>
                    <a:pt x="28575" y="128587"/>
                  </a:lnTo>
                  <a:lnTo>
                    <a:pt x="0" y="209550"/>
                  </a:lnTo>
                  <a:cubicBezTo>
                    <a:pt x="15875" y="215900"/>
                    <a:pt x="30597" y="227052"/>
                    <a:pt x="47625" y="228600"/>
                  </a:cubicBezTo>
                  <a:cubicBezTo>
                    <a:pt x="52625" y="229054"/>
                    <a:pt x="52387" y="214312"/>
                    <a:pt x="52387" y="214312"/>
                  </a:cubicBezTo>
                  <a:cubicBezTo>
                    <a:pt x="77620" y="163847"/>
                    <a:pt x="76200" y="184436"/>
                    <a:pt x="76200" y="157162"/>
                  </a:cubicBezTo>
                  <a:lnTo>
                    <a:pt x="109537" y="147637"/>
                  </a:lnTo>
                  <a:cubicBezTo>
                    <a:pt x="104253" y="179344"/>
                    <a:pt x="104775" y="166556"/>
                    <a:pt x="104775" y="185737"/>
                  </a:cubicBezTo>
                  <a:lnTo>
                    <a:pt x="90487" y="261937"/>
                  </a:lnTo>
                  <a:cubicBezTo>
                    <a:pt x="115887" y="254000"/>
                    <a:pt x="142609" y="249456"/>
                    <a:pt x="166687" y="238125"/>
                  </a:cubicBezTo>
                  <a:cubicBezTo>
                    <a:pt x="200249" y="222331"/>
                    <a:pt x="157483" y="223837"/>
                    <a:pt x="176212" y="223837"/>
                  </a:cubicBezTo>
                  <a:lnTo>
                    <a:pt x="200025" y="171450"/>
                  </a:lnTo>
                  <a:lnTo>
                    <a:pt x="128587" y="109537"/>
                  </a:lnTo>
                  <a:cubicBezTo>
                    <a:pt x="148549" y="64623"/>
                    <a:pt x="136581" y="77731"/>
                    <a:pt x="152400" y="61912"/>
                  </a:cubicBezTo>
                  <a:lnTo>
                    <a:pt x="138112" y="4762"/>
                  </a:lnTo>
                  <a:lnTo>
                    <a:pt x="80962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00647" y="2238375"/>
              <a:ext cx="314391" cy="179434"/>
            </a:xfrm>
            <a:custGeom>
              <a:avLst/>
              <a:gdLst>
                <a:gd name="connsiteX0" fmla="*/ 4828 w 314391"/>
                <a:gd name="connsiteY0" fmla="*/ 42863 h 179434"/>
                <a:gd name="connsiteX1" fmla="*/ 42928 w 314391"/>
                <a:gd name="connsiteY1" fmla="*/ 152400 h 179434"/>
                <a:gd name="connsiteX2" fmla="*/ 142941 w 314391"/>
                <a:gd name="connsiteY2" fmla="*/ 138113 h 179434"/>
                <a:gd name="connsiteX3" fmla="*/ 209616 w 314391"/>
                <a:gd name="connsiteY3" fmla="*/ 157163 h 179434"/>
                <a:gd name="connsiteX4" fmla="*/ 290578 w 314391"/>
                <a:gd name="connsiteY4" fmla="*/ 133350 h 179434"/>
                <a:gd name="connsiteX5" fmla="*/ 314391 w 314391"/>
                <a:gd name="connsiteY5" fmla="*/ 52388 h 179434"/>
                <a:gd name="connsiteX6" fmla="*/ 209616 w 314391"/>
                <a:gd name="connsiteY6" fmla="*/ 0 h 179434"/>
                <a:gd name="connsiteX7" fmla="*/ 104841 w 314391"/>
                <a:gd name="connsiteY7" fmla="*/ 33338 h 179434"/>
                <a:gd name="connsiteX8" fmla="*/ 4828 w 314391"/>
                <a:gd name="connsiteY8" fmla="*/ 42863 h 17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91" h="179434">
                  <a:moveTo>
                    <a:pt x="4828" y="42863"/>
                  </a:moveTo>
                  <a:cubicBezTo>
                    <a:pt x="38628" y="153919"/>
                    <a:pt x="0" y="152400"/>
                    <a:pt x="42928" y="152400"/>
                  </a:cubicBezTo>
                  <a:lnTo>
                    <a:pt x="142941" y="138113"/>
                  </a:lnTo>
                  <a:cubicBezTo>
                    <a:pt x="211168" y="152733"/>
                    <a:pt x="209616" y="129670"/>
                    <a:pt x="209616" y="157163"/>
                  </a:cubicBezTo>
                  <a:cubicBezTo>
                    <a:pt x="296917" y="152027"/>
                    <a:pt x="290578" y="179434"/>
                    <a:pt x="290578" y="133350"/>
                  </a:cubicBezTo>
                  <a:cubicBezTo>
                    <a:pt x="310173" y="54972"/>
                    <a:pt x="291113" y="75661"/>
                    <a:pt x="314391" y="52388"/>
                  </a:cubicBezTo>
                  <a:lnTo>
                    <a:pt x="209616" y="0"/>
                  </a:lnTo>
                  <a:lnTo>
                    <a:pt x="104841" y="33338"/>
                  </a:lnTo>
                  <a:lnTo>
                    <a:pt x="4828" y="42863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43663" y="2386013"/>
              <a:ext cx="266700" cy="214312"/>
            </a:xfrm>
            <a:custGeom>
              <a:avLst/>
              <a:gdLst>
                <a:gd name="connsiteX0" fmla="*/ 266700 w 266700"/>
                <a:gd name="connsiteY0" fmla="*/ 0 h 214312"/>
                <a:gd name="connsiteX1" fmla="*/ 85725 w 266700"/>
                <a:gd name="connsiteY1" fmla="*/ 71437 h 214312"/>
                <a:gd name="connsiteX2" fmla="*/ 4762 w 266700"/>
                <a:gd name="connsiteY2" fmla="*/ 114300 h 214312"/>
                <a:gd name="connsiteX3" fmla="*/ 0 w 266700"/>
                <a:gd name="connsiteY3" fmla="*/ 128587 h 214312"/>
                <a:gd name="connsiteX4" fmla="*/ 9525 w 266700"/>
                <a:gd name="connsiteY4" fmla="*/ 171450 h 214312"/>
                <a:gd name="connsiteX5" fmla="*/ 19050 w 266700"/>
                <a:gd name="connsiteY5" fmla="*/ 185737 h 214312"/>
                <a:gd name="connsiteX6" fmla="*/ 57150 w 266700"/>
                <a:gd name="connsiteY6" fmla="*/ 214312 h 214312"/>
                <a:gd name="connsiteX7" fmla="*/ 109537 w 266700"/>
                <a:gd name="connsiteY7" fmla="*/ 209550 h 214312"/>
                <a:gd name="connsiteX8" fmla="*/ 52387 w 266700"/>
                <a:gd name="connsiteY8" fmla="*/ 133350 h 214312"/>
                <a:gd name="connsiteX9" fmla="*/ 147637 w 266700"/>
                <a:gd name="connsiteY9" fmla="*/ 66675 h 214312"/>
                <a:gd name="connsiteX10" fmla="*/ 166687 w 266700"/>
                <a:gd name="connsiteY10" fmla="*/ 61912 h 214312"/>
                <a:gd name="connsiteX11" fmla="*/ 266700 w 266700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214312">
                  <a:moveTo>
                    <a:pt x="266700" y="0"/>
                  </a:moveTo>
                  <a:cubicBezTo>
                    <a:pt x="88387" y="67469"/>
                    <a:pt x="134895" y="22267"/>
                    <a:pt x="85725" y="71437"/>
                  </a:cubicBezTo>
                  <a:cubicBezTo>
                    <a:pt x="58737" y="85725"/>
                    <a:pt x="30170" y="97361"/>
                    <a:pt x="4762" y="114300"/>
                  </a:cubicBezTo>
                  <a:cubicBezTo>
                    <a:pt x="585" y="117085"/>
                    <a:pt x="0" y="128587"/>
                    <a:pt x="0" y="128587"/>
                  </a:cubicBezTo>
                  <a:cubicBezTo>
                    <a:pt x="3175" y="142875"/>
                    <a:pt x="4897" y="157565"/>
                    <a:pt x="9525" y="171450"/>
                  </a:cubicBezTo>
                  <a:cubicBezTo>
                    <a:pt x="11335" y="176880"/>
                    <a:pt x="19050" y="185737"/>
                    <a:pt x="19050" y="185737"/>
                  </a:cubicBezTo>
                  <a:lnTo>
                    <a:pt x="57150" y="214312"/>
                  </a:lnTo>
                  <a:lnTo>
                    <a:pt x="109537" y="209550"/>
                  </a:lnTo>
                  <a:lnTo>
                    <a:pt x="52387" y="133350"/>
                  </a:lnTo>
                  <a:cubicBezTo>
                    <a:pt x="84137" y="111125"/>
                    <a:pt x="114772" y="87216"/>
                    <a:pt x="147637" y="66675"/>
                  </a:cubicBezTo>
                  <a:cubicBezTo>
                    <a:pt x="153188" y="63206"/>
                    <a:pt x="166687" y="61912"/>
                    <a:pt x="166687" y="61912"/>
                  </a:cubicBezTo>
                  <a:lnTo>
                    <a:pt x="266700" y="0"/>
                  </a:lnTo>
                  <a:close/>
                </a:path>
              </a:pathLst>
            </a:cu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557432" y="360461"/>
            <a:ext cx="2814725" cy="2154155"/>
          </a:xfrm>
          <a:custGeom>
            <a:avLst/>
            <a:gdLst>
              <a:gd name="connsiteX0" fmla="*/ 14287 w 2814725"/>
              <a:gd name="connsiteY0" fmla="*/ 544430 h 2154155"/>
              <a:gd name="connsiteX1" fmla="*/ 14287 w 2814725"/>
              <a:gd name="connsiteY1" fmla="*/ 544430 h 2154155"/>
              <a:gd name="connsiteX2" fmla="*/ 66675 w 2814725"/>
              <a:gd name="connsiteY2" fmla="*/ 596817 h 2154155"/>
              <a:gd name="connsiteX3" fmla="*/ 114300 w 2814725"/>
              <a:gd name="connsiteY3" fmla="*/ 611105 h 2154155"/>
              <a:gd name="connsiteX4" fmla="*/ 104775 w 2814725"/>
              <a:gd name="connsiteY4" fmla="*/ 639680 h 2154155"/>
              <a:gd name="connsiteX5" fmla="*/ 47625 w 2814725"/>
              <a:gd name="connsiteY5" fmla="*/ 615867 h 2154155"/>
              <a:gd name="connsiteX6" fmla="*/ 0 w 2814725"/>
              <a:gd name="connsiteY6" fmla="*/ 644442 h 2154155"/>
              <a:gd name="connsiteX7" fmla="*/ 52387 w 2814725"/>
              <a:gd name="connsiteY7" fmla="*/ 687305 h 2154155"/>
              <a:gd name="connsiteX8" fmla="*/ 61912 w 2814725"/>
              <a:gd name="connsiteY8" fmla="*/ 687305 h 2154155"/>
              <a:gd name="connsiteX9" fmla="*/ 109537 w 2814725"/>
              <a:gd name="connsiteY9" fmla="*/ 687305 h 2154155"/>
              <a:gd name="connsiteX10" fmla="*/ 114300 w 2814725"/>
              <a:gd name="connsiteY10" fmla="*/ 720642 h 2154155"/>
              <a:gd name="connsiteX11" fmla="*/ 71437 w 2814725"/>
              <a:gd name="connsiteY11" fmla="*/ 739692 h 2154155"/>
              <a:gd name="connsiteX12" fmla="*/ 23812 w 2814725"/>
              <a:gd name="connsiteY12" fmla="*/ 758742 h 2154155"/>
              <a:gd name="connsiteX13" fmla="*/ 33337 w 2814725"/>
              <a:gd name="connsiteY13" fmla="*/ 773030 h 2154155"/>
              <a:gd name="connsiteX14" fmla="*/ 80962 w 2814725"/>
              <a:gd name="connsiteY14" fmla="*/ 834942 h 2154155"/>
              <a:gd name="connsiteX15" fmla="*/ 161925 w 2814725"/>
              <a:gd name="connsiteY15" fmla="*/ 863517 h 2154155"/>
              <a:gd name="connsiteX16" fmla="*/ 161925 w 2814725"/>
              <a:gd name="connsiteY16" fmla="*/ 863517 h 2154155"/>
              <a:gd name="connsiteX17" fmla="*/ 142875 w 2814725"/>
              <a:gd name="connsiteY17" fmla="*/ 915905 h 2154155"/>
              <a:gd name="connsiteX18" fmla="*/ 138112 w 2814725"/>
              <a:gd name="connsiteY18" fmla="*/ 920667 h 2154155"/>
              <a:gd name="connsiteX19" fmla="*/ 80962 w 2814725"/>
              <a:gd name="connsiteY19" fmla="*/ 963530 h 2154155"/>
              <a:gd name="connsiteX20" fmla="*/ 66675 w 2814725"/>
              <a:gd name="connsiteY20" fmla="*/ 968292 h 2154155"/>
              <a:gd name="connsiteX21" fmla="*/ 23812 w 2814725"/>
              <a:gd name="connsiteY21" fmla="*/ 1011155 h 2154155"/>
              <a:gd name="connsiteX22" fmla="*/ 38100 w 2814725"/>
              <a:gd name="connsiteY22" fmla="*/ 1015917 h 2154155"/>
              <a:gd name="connsiteX23" fmla="*/ 123825 w 2814725"/>
              <a:gd name="connsiteY23" fmla="*/ 954005 h 2154155"/>
              <a:gd name="connsiteX24" fmla="*/ 138112 w 2814725"/>
              <a:gd name="connsiteY24" fmla="*/ 949242 h 2154155"/>
              <a:gd name="connsiteX25" fmla="*/ 204787 w 2814725"/>
              <a:gd name="connsiteY25" fmla="*/ 896855 h 2154155"/>
              <a:gd name="connsiteX26" fmla="*/ 261937 w 2814725"/>
              <a:gd name="connsiteY26" fmla="*/ 858755 h 2154155"/>
              <a:gd name="connsiteX27" fmla="*/ 276225 w 2814725"/>
              <a:gd name="connsiteY27" fmla="*/ 853992 h 2154155"/>
              <a:gd name="connsiteX28" fmla="*/ 371475 w 2814725"/>
              <a:gd name="connsiteY28" fmla="*/ 815892 h 2154155"/>
              <a:gd name="connsiteX29" fmla="*/ 419100 w 2814725"/>
              <a:gd name="connsiteY29" fmla="*/ 815892 h 2154155"/>
              <a:gd name="connsiteX30" fmla="*/ 514350 w 2814725"/>
              <a:gd name="connsiteY30" fmla="*/ 844467 h 2154155"/>
              <a:gd name="connsiteX31" fmla="*/ 519112 w 2814725"/>
              <a:gd name="connsiteY31" fmla="*/ 858755 h 2154155"/>
              <a:gd name="connsiteX32" fmla="*/ 533400 w 2814725"/>
              <a:gd name="connsiteY32" fmla="*/ 873042 h 2154155"/>
              <a:gd name="connsiteX33" fmla="*/ 585787 w 2814725"/>
              <a:gd name="connsiteY33" fmla="*/ 934955 h 2154155"/>
              <a:gd name="connsiteX34" fmla="*/ 590550 w 2814725"/>
              <a:gd name="connsiteY34" fmla="*/ 944480 h 2154155"/>
              <a:gd name="connsiteX35" fmla="*/ 619125 w 2814725"/>
              <a:gd name="connsiteY35" fmla="*/ 992105 h 2154155"/>
              <a:gd name="connsiteX36" fmla="*/ 633412 w 2814725"/>
              <a:gd name="connsiteY36" fmla="*/ 1001630 h 2154155"/>
              <a:gd name="connsiteX37" fmla="*/ 652462 w 2814725"/>
              <a:gd name="connsiteY37" fmla="*/ 1006392 h 2154155"/>
              <a:gd name="connsiteX38" fmla="*/ 714375 w 2814725"/>
              <a:gd name="connsiteY38" fmla="*/ 1058780 h 2154155"/>
              <a:gd name="connsiteX39" fmla="*/ 728662 w 2814725"/>
              <a:gd name="connsiteY39" fmla="*/ 1073067 h 2154155"/>
              <a:gd name="connsiteX40" fmla="*/ 742950 w 2814725"/>
              <a:gd name="connsiteY40" fmla="*/ 1096880 h 2154155"/>
              <a:gd name="connsiteX41" fmla="*/ 757237 w 2814725"/>
              <a:gd name="connsiteY41" fmla="*/ 1144505 h 2154155"/>
              <a:gd name="connsiteX42" fmla="*/ 766762 w 2814725"/>
              <a:gd name="connsiteY42" fmla="*/ 1158792 h 2154155"/>
              <a:gd name="connsiteX43" fmla="*/ 776287 w 2814725"/>
              <a:gd name="connsiteY43" fmla="*/ 1182605 h 2154155"/>
              <a:gd name="connsiteX44" fmla="*/ 800100 w 2814725"/>
              <a:gd name="connsiteY44" fmla="*/ 1325480 h 2154155"/>
              <a:gd name="connsiteX45" fmla="*/ 814387 w 2814725"/>
              <a:gd name="connsiteY45" fmla="*/ 1354055 h 2154155"/>
              <a:gd name="connsiteX46" fmla="*/ 819150 w 2814725"/>
              <a:gd name="connsiteY46" fmla="*/ 1354055 h 2154155"/>
              <a:gd name="connsiteX47" fmla="*/ 785812 w 2814725"/>
              <a:gd name="connsiteY47" fmla="*/ 1368342 h 2154155"/>
              <a:gd name="connsiteX48" fmla="*/ 790575 w 2814725"/>
              <a:gd name="connsiteY48" fmla="*/ 1392155 h 2154155"/>
              <a:gd name="connsiteX49" fmla="*/ 809625 w 2814725"/>
              <a:gd name="connsiteY49" fmla="*/ 1463592 h 2154155"/>
              <a:gd name="connsiteX50" fmla="*/ 828675 w 2814725"/>
              <a:gd name="connsiteY50" fmla="*/ 1477880 h 2154155"/>
              <a:gd name="connsiteX51" fmla="*/ 904875 w 2814725"/>
              <a:gd name="connsiteY51" fmla="*/ 1558842 h 2154155"/>
              <a:gd name="connsiteX52" fmla="*/ 923925 w 2814725"/>
              <a:gd name="connsiteY52" fmla="*/ 1582655 h 2154155"/>
              <a:gd name="connsiteX53" fmla="*/ 957262 w 2814725"/>
              <a:gd name="connsiteY53" fmla="*/ 1668380 h 2154155"/>
              <a:gd name="connsiteX54" fmla="*/ 971550 w 2814725"/>
              <a:gd name="connsiteY54" fmla="*/ 1720767 h 2154155"/>
              <a:gd name="connsiteX55" fmla="*/ 985837 w 2814725"/>
              <a:gd name="connsiteY55" fmla="*/ 1735055 h 2154155"/>
              <a:gd name="connsiteX56" fmla="*/ 1014412 w 2814725"/>
              <a:gd name="connsiteY56" fmla="*/ 1782680 h 2154155"/>
              <a:gd name="connsiteX57" fmla="*/ 1057275 w 2814725"/>
              <a:gd name="connsiteY57" fmla="*/ 1787442 h 2154155"/>
              <a:gd name="connsiteX58" fmla="*/ 1019175 w 2814725"/>
              <a:gd name="connsiteY58" fmla="*/ 1677905 h 2154155"/>
              <a:gd name="connsiteX59" fmla="*/ 981075 w 2814725"/>
              <a:gd name="connsiteY59" fmla="*/ 1601705 h 2154155"/>
              <a:gd name="connsiteX60" fmla="*/ 1085850 w 2814725"/>
              <a:gd name="connsiteY60" fmla="*/ 1735055 h 2154155"/>
              <a:gd name="connsiteX61" fmla="*/ 1119187 w 2814725"/>
              <a:gd name="connsiteY61" fmla="*/ 1839830 h 2154155"/>
              <a:gd name="connsiteX62" fmla="*/ 1128712 w 2814725"/>
              <a:gd name="connsiteY62" fmla="*/ 1892217 h 2154155"/>
              <a:gd name="connsiteX63" fmla="*/ 1138237 w 2814725"/>
              <a:gd name="connsiteY63" fmla="*/ 1916030 h 2154155"/>
              <a:gd name="connsiteX64" fmla="*/ 1162050 w 2814725"/>
              <a:gd name="connsiteY64" fmla="*/ 1920792 h 2154155"/>
              <a:gd name="connsiteX65" fmla="*/ 1166812 w 2814725"/>
              <a:gd name="connsiteY65" fmla="*/ 1925555 h 2154155"/>
              <a:gd name="connsiteX66" fmla="*/ 1262062 w 2814725"/>
              <a:gd name="connsiteY66" fmla="*/ 1949367 h 2154155"/>
              <a:gd name="connsiteX67" fmla="*/ 1309687 w 2814725"/>
              <a:gd name="connsiteY67" fmla="*/ 1939842 h 2154155"/>
              <a:gd name="connsiteX68" fmla="*/ 1404937 w 2814725"/>
              <a:gd name="connsiteY68" fmla="*/ 2025567 h 2154155"/>
              <a:gd name="connsiteX69" fmla="*/ 1466850 w 2814725"/>
              <a:gd name="connsiteY69" fmla="*/ 2058905 h 2154155"/>
              <a:gd name="connsiteX70" fmla="*/ 1524000 w 2814725"/>
              <a:gd name="connsiteY70" fmla="*/ 2130342 h 2154155"/>
              <a:gd name="connsiteX71" fmla="*/ 1571625 w 2814725"/>
              <a:gd name="connsiteY71" fmla="*/ 2139867 h 2154155"/>
              <a:gd name="connsiteX72" fmla="*/ 1600200 w 2814725"/>
              <a:gd name="connsiteY72" fmla="*/ 2116055 h 2154155"/>
              <a:gd name="connsiteX73" fmla="*/ 1643062 w 2814725"/>
              <a:gd name="connsiteY73" fmla="*/ 2154155 h 2154155"/>
              <a:gd name="connsiteX74" fmla="*/ 1624012 w 2814725"/>
              <a:gd name="connsiteY74" fmla="*/ 2077955 h 2154155"/>
              <a:gd name="connsiteX75" fmla="*/ 1557337 w 2814725"/>
              <a:gd name="connsiteY75" fmla="*/ 2087480 h 2154155"/>
              <a:gd name="connsiteX76" fmla="*/ 1509712 w 2814725"/>
              <a:gd name="connsiteY76" fmla="*/ 2035092 h 2154155"/>
              <a:gd name="connsiteX77" fmla="*/ 1528762 w 2814725"/>
              <a:gd name="connsiteY77" fmla="*/ 1987467 h 2154155"/>
              <a:gd name="connsiteX78" fmla="*/ 1471612 w 2814725"/>
              <a:gd name="connsiteY78" fmla="*/ 1944605 h 2154155"/>
              <a:gd name="connsiteX79" fmla="*/ 1423987 w 2814725"/>
              <a:gd name="connsiteY79" fmla="*/ 1930317 h 2154155"/>
              <a:gd name="connsiteX80" fmla="*/ 1428750 w 2814725"/>
              <a:gd name="connsiteY80" fmla="*/ 1873167 h 2154155"/>
              <a:gd name="connsiteX81" fmla="*/ 1447800 w 2814725"/>
              <a:gd name="connsiteY81" fmla="*/ 1792205 h 2154155"/>
              <a:gd name="connsiteX82" fmla="*/ 1395412 w 2814725"/>
              <a:gd name="connsiteY82" fmla="*/ 1849355 h 2154155"/>
              <a:gd name="connsiteX83" fmla="*/ 1352550 w 2814725"/>
              <a:gd name="connsiteY83" fmla="*/ 1887455 h 2154155"/>
              <a:gd name="connsiteX84" fmla="*/ 1276350 w 2814725"/>
              <a:gd name="connsiteY84" fmla="*/ 1858880 h 2154155"/>
              <a:gd name="connsiteX85" fmla="*/ 1233487 w 2814725"/>
              <a:gd name="connsiteY85" fmla="*/ 1744580 h 2154155"/>
              <a:gd name="connsiteX86" fmla="*/ 1257300 w 2814725"/>
              <a:gd name="connsiteY86" fmla="*/ 1725530 h 2154155"/>
              <a:gd name="connsiteX87" fmla="*/ 1271587 w 2814725"/>
              <a:gd name="connsiteY87" fmla="*/ 1668380 h 2154155"/>
              <a:gd name="connsiteX88" fmla="*/ 1281112 w 2814725"/>
              <a:gd name="connsiteY88" fmla="*/ 1658855 h 2154155"/>
              <a:gd name="connsiteX89" fmla="*/ 1333500 w 2814725"/>
              <a:gd name="connsiteY89" fmla="*/ 1625517 h 2154155"/>
              <a:gd name="connsiteX90" fmla="*/ 1419225 w 2814725"/>
              <a:gd name="connsiteY90" fmla="*/ 1644567 h 2154155"/>
              <a:gd name="connsiteX91" fmla="*/ 1433512 w 2814725"/>
              <a:gd name="connsiteY91" fmla="*/ 1606467 h 2154155"/>
              <a:gd name="connsiteX92" fmla="*/ 1519237 w 2814725"/>
              <a:gd name="connsiteY92" fmla="*/ 1639805 h 2154155"/>
              <a:gd name="connsiteX93" fmla="*/ 1538287 w 2814725"/>
              <a:gd name="connsiteY93" fmla="*/ 1649330 h 2154155"/>
              <a:gd name="connsiteX94" fmla="*/ 1547812 w 2814725"/>
              <a:gd name="connsiteY94" fmla="*/ 1711242 h 2154155"/>
              <a:gd name="connsiteX95" fmla="*/ 1552575 w 2814725"/>
              <a:gd name="connsiteY95" fmla="*/ 1725530 h 2154155"/>
              <a:gd name="connsiteX96" fmla="*/ 1562100 w 2814725"/>
              <a:gd name="connsiteY96" fmla="*/ 1725530 h 2154155"/>
              <a:gd name="connsiteX97" fmla="*/ 1585912 w 2814725"/>
              <a:gd name="connsiteY97" fmla="*/ 1692192 h 2154155"/>
              <a:gd name="connsiteX98" fmla="*/ 1557337 w 2814725"/>
              <a:gd name="connsiteY98" fmla="*/ 1577892 h 2154155"/>
              <a:gd name="connsiteX99" fmla="*/ 1619250 w 2814725"/>
              <a:gd name="connsiteY99" fmla="*/ 1506455 h 2154155"/>
              <a:gd name="connsiteX100" fmla="*/ 1633537 w 2814725"/>
              <a:gd name="connsiteY100" fmla="*/ 1492167 h 2154155"/>
              <a:gd name="connsiteX101" fmla="*/ 1685925 w 2814725"/>
              <a:gd name="connsiteY101" fmla="*/ 1373105 h 2154155"/>
              <a:gd name="connsiteX102" fmla="*/ 1771650 w 2814725"/>
              <a:gd name="connsiteY102" fmla="*/ 1306430 h 2154155"/>
              <a:gd name="connsiteX103" fmla="*/ 1785937 w 2814725"/>
              <a:gd name="connsiteY103" fmla="*/ 1296905 h 2154155"/>
              <a:gd name="connsiteX104" fmla="*/ 1838325 w 2814725"/>
              <a:gd name="connsiteY104" fmla="*/ 1258805 h 2154155"/>
              <a:gd name="connsiteX105" fmla="*/ 1900237 w 2814725"/>
              <a:gd name="connsiteY105" fmla="*/ 1258805 h 2154155"/>
              <a:gd name="connsiteX106" fmla="*/ 1947862 w 2814725"/>
              <a:gd name="connsiteY106" fmla="*/ 1187367 h 2154155"/>
              <a:gd name="connsiteX107" fmla="*/ 1881187 w 2814725"/>
              <a:gd name="connsiteY107" fmla="*/ 1187367 h 2154155"/>
              <a:gd name="connsiteX108" fmla="*/ 1857375 w 2814725"/>
              <a:gd name="connsiteY108" fmla="*/ 1111167 h 2154155"/>
              <a:gd name="connsiteX109" fmla="*/ 1966912 w 2814725"/>
              <a:gd name="connsiteY109" fmla="*/ 1063542 h 2154155"/>
              <a:gd name="connsiteX110" fmla="*/ 1966912 w 2814725"/>
              <a:gd name="connsiteY110" fmla="*/ 1063542 h 2154155"/>
              <a:gd name="connsiteX111" fmla="*/ 1971675 w 2814725"/>
              <a:gd name="connsiteY111" fmla="*/ 1168317 h 2154155"/>
              <a:gd name="connsiteX112" fmla="*/ 1985962 w 2814725"/>
              <a:gd name="connsiteY112" fmla="*/ 1177842 h 2154155"/>
              <a:gd name="connsiteX113" fmla="*/ 2066925 w 2814725"/>
              <a:gd name="connsiteY113" fmla="*/ 1187367 h 2154155"/>
              <a:gd name="connsiteX114" fmla="*/ 2119312 w 2814725"/>
              <a:gd name="connsiteY114" fmla="*/ 1168317 h 2154155"/>
              <a:gd name="connsiteX115" fmla="*/ 2119312 w 2814725"/>
              <a:gd name="connsiteY115" fmla="*/ 1158792 h 2154155"/>
              <a:gd name="connsiteX116" fmla="*/ 2062162 w 2814725"/>
              <a:gd name="connsiteY116" fmla="*/ 1120692 h 2154155"/>
              <a:gd name="connsiteX117" fmla="*/ 2005012 w 2814725"/>
              <a:gd name="connsiteY117" fmla="*/ 1077830 h 2154155"/>
              <a:gd name="connsiteX118" fmla="*/ 1995487 w 2814725"/>
              <a:gd name="connsiteY118" fmla="*/ 992105 h 2154155"/>
              <a:gd name="connsiteX119" fmla="*/ 1981200 w 2814725"/>
              <a:gd name="connsiteY119" fmla="*/ 977817 h 2154155"/>
              <a:gd name="connsiteX120" fmla="*/ 1924050 w 2814725"/>
              <a:gd name="connsiteY120" fmla="*/ 954005 h 2154155"/>
              <a:gd name="connsiteX121" fmla="*/ 1871662 w 2814725"/>
              <a:gd name="connsiteY121" fmla="*/ 844467 h 2154155"/>
              <a:gd name="connsiteX122" fmla="*/ 1852612 w 2814725"/>
              <a:gd name="connsiteY122" fmla="*/ 801605 h 2154155"/>
              <a:gd name="connsiteX123" fmla="*/ 1833562 w 2814725"/>
              <a:gd name="connsiteY123" fmla="*/ 815892 h 2154155"/>
              <a:gd name="connsiteX124" fmla="*/ 1819275 w 2814725"/>
              <a:gd name="connsiteY124" fmla="*/ 830180 h 2154155"/>
              <a:gd name="connsiteX125" fmla="*/ 1790700 w 2814725"/>
              <a:gd name="connsiteY125" fmla="*/ 858755 h 2154155"/>
              <a:gd name="connsiteX126" fmla="*/ 1752600 w 2814725"/>
              <a:gd name="connsiteY126" fmla="*/ 782555 h 2154155"/>
              <a:gd name="connsiteX127" fmla="*/ 1647825 w 2814725"/>
              <a:gd name="connsiteY127" fmla="*/ 753980 h 2154155"/>
              <a:gd name="connsiteX128" fmla="*/ 1619250 w 2814725"/>
              <a:gd name="connsiteY128" fmla="*/ 787317 h 2154155"/>
              <a:gd name="connsiteX129" fmla="*/ 1624012 w 2814725"/>
              <a:gd name="connsiteY129" fmla="*/ 806367 h 2154155"/>
              <a:gd name="connsiteX130" fmla="*/ 1624012 w 2814725"/>
              <a:gd name="connsiteY130" fmla="*/ 825417 h 2154155"/>
              <a:gd name="connsiteX131" fmla="*/ 1628775 w 2814725"/>
              <a:gd name="connsiteY131" fmla="*/ 949242 h 2154155"/>
              <a:gd name="connsiteX132" fmla="*/ 1604962 w 2814725"/>
              <a:gd name="connsiteY132" fmla="*/ 1006392 h 2154155"/>
              <a:gd name="connsiteX133" fmla="*/ 1585912 w 2814725"/>
              <a:gd name="connsiteY133" fmla="*/ 1054017 h 2154155"/>
              <a:gd name="connsiteX134" fmla="*/ 1552575 w 2814725"/>
              <a:gd name="connsiteY134" fmla="*/ 968292 h 2154155"/>
              <a:gd name="connsiteX135" fmla="*/ 1457325 w 2814725"/>
              <a:gd name="connsiteY135" fmla="*/ 939717 h 2154155"/>
              <a:gd name="connsiteX136" fmla="*/ 1371600 w 2814725"/>
              <a:gd name="connsiteY136" fmla="*/ 882567 h 2154155"/>
              <a:gd name="connsiteX137" fmla="*/ 1338262 w 2814725"/>
              <a:gd name="connsiteY137" fmla="*/ 830180 h 2154155"/>
              <a:gd name="connsiteX138" fmla="*/ 1381125 w 2814725"/>
              <a:gd name="connsiteY138" fmla="*/ 720642 h 2154155"/>
              <a:gd name="connsiteX139" fmla="*/ 1395412 w 2814725"/>
              <a:gd name="connsiteY139" fmla="*/ 711117 h 2154155"/>
              <a:gd name="connsiteX140" fmla="*/ 1452562 w 2814725"/>
              <a:gd name="connsiteY140" fmla="*/ 687305 h 2154155"/>
              <a:gd name="connsiteX141" fmla="*/ 1481137 w 2814725"/>
              <a:gd name="connsiteY141" fmla="*/ 753980 h 2154155"/>
              <a:gd name="connsiteX142" fmla="*/ 1557337 w 2814725"/>
              <a:gd name="connsiteY142" fmla="*/ 715880 h 2154155"/>
              <a:gd name="connsiteX143" fmla="*/ 1452562 w 2814725"/>
              <a:gd name="connsiteY143" fmla="*/ 644442 h 2154155"/>
              <a:gd name="connsiteX144" fmla="*/ 1581150 w 2814725"/>
              <a:gd name="connsiteY144" fmla="*/ 549192 h 2154155"/>
              <a:gd name="connsiteX145" fmla="*/ 1643062 w 2814725"/>
              <a:gd name="connsiteY145" fmla="*/ 492042 h 2154155"/>
              <a:gd name="connsiteX146" fmla="*/ 1666875 w 2814725"/>
              <a:gd name="connsiteY146" fmla="*/ 630155 h 2154155"/>
              <a:gd name="connsiteX147" fmla="*/ 1619250 w 2814725"/>
              <a:gd name="connsiteY147" fmla="*/ 692067 h 2154155"/>
              <a:gd name="connsiteX148" fmla="*/ 1752600 w 2814725"/>
              <a:gd name="connsiteY148" fmla="*/ 739692 h 2154155"/>
              <a:gd name="connsiteX149" fmla="*/ 1876425 w 2814725"/>
              <a:gd name="connsiteY149" fmla="*/ 720642 h 2154155"/>
              <a:gd name="connsiteX150" fmla="*/ 1919287 w 2814725"/>
              <a:gd name="connsiteY150" fmla="*/ 620630 h 2154155"/>
              <a:gd name="connsiteX151" fmla="*/ 1824037 w 2814725"/>
              <a:gd name="connsiteY151" fmla="*/ 573005 h 2154155"/>
              <a:gd name="connsiteX152" fmla="*/ 1814512 w 2814725"/>
              <a:gd name="connsiteY152" fmla="*/ 558717 h 2154155"/>
              <a:gd name="connsiteX153" fmla="*/ 1752600 w 2814725"/>
              <a:gd name="connsiteY153" fmla="*/ 463467 h 2154155"/>
              <a:gd name="connsiteX154" fmla="*/ 1738312 w 2814725"/>
              <a:gd name="connsiteY154" fmla="*/ 453942 h 2154155"/>
              <a:gd name="connsiteX155" fmla="*/ 1585912 w 2814725"/>
              <a:gd name="connsiteY155" fmla="*/ 382505 h 2154155"/>
              <a:gd name="connsiteX156" fmla="*/ 1571625 w 2814725"/>
              <a:gd name="connsiteY156" fmla="*/ 268205 h 2154155"/>
              <a:gd name="connsiteX157" fmla="*/ 1581150 w 2814725"/>
              <a:gd name="connsiteY157" fmla="*/ 253917 h 2154155"/>
              <a:gd name="connsiteX158" fmla="*/ 1595437 w 2814725"/>
              <a:gd name="connsiteY158" fmla="*/ 244392 h 2154155"/>
              <a:gd name="connsiteX159" fmla="*/ 1681162 w 2814725"/>
              <a:gd name="connsiteY159" fmla="*/ 149142 h 2154155"/>
              <a:gd name="connsiteX160" fmla="*/ 1690687 w 2814725"/>
              <a:gd name="connsiteY160" fmla="*/ 134855 h 2154155"/>
              <a:gd name="connsiteX161" fmla="*/ 1704975 w 2814725"/>
              <a:gd name="connsiteY161" fmla="*/ 130092 h 2154155"/>
              <a:gd name="connsiteX162" fmla="*/ 1843087 w 2814725"/>
              <a:gd name="connsiteY162" fmla="*/ 115805 h 2154155"/>
              <a:gd name="connsiteX163" fmla="*/ 1700212 w 2814725"/>
              <a:gd name="connsiteY163" fmla="*/ 206292 h 2154155"/>
              <a:gd name="connsiteX164" fmla="*/ 1700212 w 2814725"/>
              <a:gd name="connsiteY164" fmla="*/ 215817 h 2154155"/>
              <a:gd name="connsiteX165" fmla="*/ 1819275 w 2814725"/>
              <a:gd name="connsiteY165" fmla="*/ 315830 h 2154155"/>
              <a:gd name="connsiteX166" fmla="*/ 1933575 w 2814725"/>
              <a:gd name="connsiteY166" fmla="*/ 306305 h 2154155"/>
              <a:gd name="connsiteX167" fmla="*/ 2062162 w 2814725"/>
              <a:gd name="connsiteY167" fmla="*/ 425367 h 2154155"/>
              <a:gd name="connsiteX168" fmla="*/ 2100262 w 2814725"/>
              <a:gd name="connsiteY168" fmla="*/ 449180 h 2154155"/>
              <a:gd name="connsiteX169" fmla="*/ 2047875 w 2814725"/>
              <a:gd name="connsiteY169" fmla="*/ 468230 h 2154155"/>
              <a:gd name="connsiteX170" fmla="*/ 2052637 w 2814725"/>
              <a:gd name="connsiteY170" fmla="*/ 530142 h 2154155"/>
              <a:gd name="connsiteX171" fmla="*/ 2085975 w 2814725"/>
              <a:gd name="connsiteY171" fmla="*/ 611105 h 2154155"/>
              <a:gd name="connsiteX172" fmla="*/ 2100262 w 2814725"/>
              <a:gd name="connsiteY172" fmla="*/ 730167 h 2154155"/>
              <a:gd name="connsiteX173" fmla="*/ 2114550 w 2814725"/>
              <a:gd name="connsiteY173" fmla="*/ 734930 h 2154155"/>
              <a:gd name="connsiteX174" fmla="*/ 2124075 w 2814725"/>
              <a:gd name="connsiteY174" fmla="*/ 744455 h 2154155"/>
              <a:gd name="connsiteX175" fmla="*/ 2271712 w 2814725"/>
              <a:gd name="connsiteY175" fmla="*/ 811130 h 2154155"/>
              <a:gd name="connsiteX176" fmla="*/ 2276475 w 2814725"/>
              <a:gd name="connsiteY176" fmla="*/ 806367 h 2154155"/>
              <a:gd name="connsiteX177" fmla="*/ 2362200 w 2814725"/>
              <a:gd name="connsiteY177" fmla="*/ 634917 h 2154155"/>
              <a:gd name="connsiteX178" fmla="*/ 2419350 w 2814725"/>
              <a:gd name="connsiteY178" fmla="*/ 582530 h 2154155"/>
              <a:gd name="connsiteX179" fmla="*/ 2428875 w 2814725"/>
              <a:gd name="connsiteY179" fmla="*/ 568242 h 2154155"/>
              <a:gd name="connsiteX180" fmla="*/ 2447925 w 2814725"/>
              <a:gd name="connsiteY180" fmla="*/ 563480 h 2154155"/>
              <a:gd name="connsiteX181" fmla="*/ 2624137 w 2814725"/>
              <a:gd name="connsiteY181" fmla="*/ 525380 h 2154155"/>
              <a:gd name="connsiteX182" fmla="*/ 2633662 w 2814725"/>
              <a:gd name="connsiteY182" fmla="*/ 506330 h 2154155"/>
              <a:gd name="connsiteX183" fmla="*/ 2643187 w 2814725"/>
              <a:gd name="connsiteY183" fmla="*/ 496805 h 2154155"/>
              <a:gd name="connsiteX184" fmla="*/ 2628900 w 2814725"/>
              <a:gd name="connsiteY184" fmla="*/ 396792 h 2154155"/>
              <a:gd name="connsiteX185" fmla="*/ 2681287 w 2814725"/>
              <a:gd name="connsiteY185" fmla="*/ 277730 h 2154155"/>
              <a:gd name="connsiteX186" fmla="*/ 2690812 w 2814725"/>
              <a:gd name="connsiteY186" fmla="*/ 172955 h 2154155"/>
              <a:gd name="connsiteX187" fmla="*/ 2762250 w 2814725"/>
              <a:gd name="connsiteY187" fmla="*/ 106280 h 2154155"/>
              <a:gd name="connsiteX188" fmla="*/ 2795587 w 2814725"/>
              <a:gd name="connsiteY188" fmla="*/ 53892 h 2154155"/>
              <a:gd name="connsiteX189" fmla="*/ 2676525 w 2814725"/>
              <a:gd name="connsiteY189" fmla="*/ 68180 h 2154155"/>
              <a:gd name="connsiteX190" fmla="*/ 2543175 w 2814725"/>
              <a:gd name="connsiteY190" fmla="*/ 1505 h 2154155"/>
              <a:gd name="connsiteX191" fmla="*/ 2328862 w 2814725"/>
              <a:gd name="connsiteY191" fmla="*/ 1505 h 2154155"/>
              <a:gd name="connsiteX192" fmla="*/ 2243137 w 2814725"/>
              <a:gd name="connsiteY192" fmla="*/ 34842 h 2154155"/>
              <a:gd name="connsiteX193" fmla="*/ 2128837 w 2814725"/>
              <a:gd name="connsiteY193" fmla="*/ 53892 h 2154155"/>
              <a:gd name="connsiteX194" fmla="*/ 1971675 w 2814725"/>
              <a:gd name="connsiteY194" fmla="*/ 63417 h 2154155"/>
              <a:gd name="connsiteX195" fmla="*/ 1962150 w 2814725"/>
              <a:gd name="connsiteY195" fmla="*/ 68180 h 2154155"/>
              <a:gd name="connsiteX196" fmla="*/ 1862137 w 2814725"/>
              <a:gd name="connsiteY196" fmla="*/ 101517 h 2154155"/>
              <a:gd name="connsiteX197" fmla="*/ 1862137 w 2814725"/>
              <a:gd name="connsiteY197" fmla="*/ 11030 h 2154155"/>
              <a:gd name="connsiteX198" fmla="*/ 1833562 w 2814725"/>
              <a:gd name="connsiteY198" fmla="*/ 11030 h 2154155"/>
              <a:gd name="connsiteX199" fmla="*/ 1628775 w 2814725"/>
              <a:gd name="connsiteY199" fmla="*/ 34842 h 2154155"/>
              <a:gd name="connsiteX200" fmla="*/ 1581150 w 2814725"/>
              <a:gd name="connsiteY200" fmla="*/ 39605 h 2154155"/>
              <a:gd name="connsiteX201" fmla="*/ 1485900 w 2814725"/>
              <a:gd name="connsiteY201" fmla="*/ 53892 h 2154155"/>
              <a:gd name="connsiteX202" fmla="*/ 1452562 w 2814725"/>
              <a:gd name="connsiteY202" fmla="*/ 63417 h 2154155"/>
              <a:gd name="connsiteX203" fmla="*/ 1338262 w 2814725"/>
              <a:gd name="connsiteY203" fmla="*/ 115805 h 2154155"/>
              <a:gd name="connsiteX204" fmla="*/ 1333500 w 2814725"/>
              <a:gd name="connsiteY204" fmla="*/ 120567 h 2154155"/>
              <a:gd name="connsiteX205" fmla="*/ 1295400 w 2814725"/>
              <a:gd name="connsiteY205" fmla="*/ 158667 h 2154155"/>
              <a:gd name="connsiteX206" fmla="*/ 1376362 w 2814725"/>
              <a:gd name="connsiteY206" fmla="*/ 249155 h 2154155"/>
              <a:gd name="connsiteX207" fmla="*/ 1433512 w 2814725"/>
              <a:gd name="connsiteY207" fmla="*/ 253917 h 2154155"/>
              <a:gd name="connsiteX208" fmla="*/ 1457325 w 2814725"/>
              <a:gd name="connsiteY208" fmla="*/ 306305 h 2154155"/>
              <a:gd name="connsiteX209" fmla="*/ 1543050 w 2814725"/>
              <a:gd name="connsiteY209" fmla="*/ 296780 h 2154155"/>
              <a:gd name="connsiteX210" fmla="*/ 1404937 w 2814725"/>
              <a:gd name="connsiteY210" fmla="*/ 287255 h 2154155"/>
              <a:gd name="connsiteX211" fmla="*/ 1328737 w 2814725"/>
              <a:gd name="connsiteY211" fmla="*/ 215817 h 2154155"/>
              <a:gd name="connsiteX212" fmla="*/ 1271587 w 2814725"/>
              <a:gd name="connsiteY212" fmla="*/ 168192 h 2154155"/>
              <a:gd name="connsiteX213" fmla="*/ 1266825 w 2814725"/>
              <a:gd name="connsiteY213" fmla="*/ 220580 h 2154155"/>
              <a:gd name="connsiteX214" fmla="*/ 1281112 w 2814725"/>
              <a:gd name="connsiteY214" fmla="*/ 230105 h 2154155"/>
              <a:gd name="connsiteX215" fmla="*/ 1285875 w 2814725"/>
              <a:gd name="connsiteY215" fmla="*/ 239630 h 2154155"/>
              <a:gd name="connsiteX216" fmla="*/ 1285875 w 2814725"/>
              <a:gd name="connsiteY216" fmla="*/ 268205 h 2154155"/>
              <a:gd name="connsiteX217" fmla="*/ 1243012 w 2814725"/>
              <a:gd name="connsiteY217" fmla="*/ 182480 h 2154155"/>
              <a:gd name="connsiteX218" fmla="*/ 1228725 w 2814725"/>
              <a:gd name="connsiteY218" fmla="*/ 172955 h 2154155"/>
              <a:gd name="connsiteX219" fmla="*/ 1209675 w 2814725"/>
              <a:gd name="connsiteY219" fmla="*/ 172955 h 2154155"/>
              <a:gd name="connsiteX220" fmla="*/ 1133475 w 2814725"/>
              <a:gd name="connsiteY220" fmla="*/ 172955 h 2154155"/>
              <a:gd name="connsiteX221" fmla="*/ 1100137 w 2814725"/>
              <a:gd name="connsiteY221" fmla="*/ 177717 h 2154155"/>
              <a:gd name="connsiteX222" fmla="*/ 1109662 w 2814725"/>
              <a:gd name="connsiteY222" fmla="*/ 192005 h 2154155"/>
              <a:gd name="connsiteX223" fmla="*/ 1200150 w 2814725"/>
              <a:gd name="connsiteY223" fmla="*/ 239630 h 2154155"/>
              <a:gd name="connsiteX224" fmla="*/ 1223962 w 2814725"/>
              <a:gd name="connsiteY224" fmla="*/ 306305 h 2154155"/>
              <a:gd name="connsiteX225" fmla="*/ 1276350 w 2814725"/>
              <a:gd name="connsiteY225" fmla="*/ 358692 h 2154155"/>
              <a:gd name="connsiteX226" fmla="*/ 1219200 w 2814725"/>
              <a:gd name="connsiteY226" fmla="*/ 363455 h 2154155"/>
              <a:gd name="connsiteX227" fmla="*/ 1200150 w 2814725"/>
              <a:gd name="connsiteY227" fmla="*/ 396792 h 2154155"/>
              <a:gd name="connsiteX228" fmla="*/ 1123950 w 2814725"/>
              <a:gd name="connsiteY228" fmla="*/ 430130 h 2154155"/>
              <a:gd name="connsiteX229" fmla="*/ 1123950 w 2814725"/>
              <a:gd name="connsiteY229" fmla="*/ 334880 h 2154155"/>
              <a:gd name="connsiteX230" fmla="*/ 1123950 w 2814725"/>
              <a:gd name="connsiteY230" fmla="*/ 282492 h 2154155"/>
              <a:gd name="connsiteX231" fmla="*/ 1066800 w 2814725"/>
              <a:gd name="connsiteY231" fmla="*/ 258680 h 2154155"/>
              <a:gd name="connsiteX232" fmla="*/ 1062037 w 2814725"/>
              <a:gd name="connsiteY232" fmla="*/ 253917 h 2154155"/>
              <a:gd name="connsiteX233" fmla="*/ 1047750 w 2814725"/>
              <a:gd name="connsiteY233" fmla="*/ 206292 h 2154155"/>
              <a:gd name="connsiteX234" fmla="*/ 904875 w 2814725"/>
              <a:gd name="connsiteY234" fmla="*/ 206292 h 2154155"/>
              <a:gd name="connsiteX235" fmla="*/ 804862 w 2814725"/>
              <a:gd name="connsiteY235" fmla="*/ 263442 h 2154155"/>
              <a:gd name="connsiteX236" fmla="*/ 785812 w 2814725"/>
              <a:gd name="connsiteY236" fmla="*/ 277730 h 2154155"/>
              <a:gd name="connsiteX237" fmla="*/ 762000 w 2814725"/>
              <a:gd name="connsiteY237" fmla="*/ 315830 h 2154155"/>
              <a:gd name="connsiteX238" fmla="*/ 766762 w 2814725"/>
              <a:gd name="connsiteY238" fmla="*/ 325355 h 2154155"/>
              <a:gd name="connsiteX239" fmla="*/ 871537 w 2814725"/>
              <a:gd name="connsiteY239" fmla="*/ 277730 h 2154155"/>
              <a:gd name="connsiteX240" fmla="*/ 966787 w 2814725"/>
              <a:gd name="connsiteY240" fmla="*/ 344405 h 2154155"/>
              <a:gd name="connsiteX241" fmla="*/ 1023937 w 2814725"/>
              <a:gd name="connsiteY241" fmla="*/ 339642 h 2154155"/>
              <a:gd name="connsiteX242" fmla="*/ 1038225 w 2814725"/>
              <a:gd name="connsiteY242" fmla="*/ 334880 h 2154155"/>
              <a:gd name="connsiteX243" fmla="*/ 1081087 w 2814725"/>
              <a:gd name="connsiteY243" fmla="*/ 377742 h 2154155"/>
              <a:gd name="connsiteX244" fmla="*/ 1014412 w 2814725"/>
              <a:gd name="connsiteY244" fmla="*/ 387267 h 2154155"/>
              <a:gd name="connsiteX245" fmla="*/ 947737 w 2814725"/>
              <a:gd name="connsiteY245" fmla="*/ 353930 h 2154155"/>
              <a:gd name="connsiteX246" fmla="*/ 781050 w 2814725"/>
              <a:gd name="connsiteY246" fmla="*/ 353930 h 2154155"/>
              <a:gd name="connsiteX247" fmla="*/ 752475 w 2814725"/>
              <a:gd name="connsiteY247" fmla="*/ 425367 h 2154155"/>
              <a:gd name="connsiteX248" fmla="*/ 833437 w 2814725"/>
              <a:gd name="connsiteY248" fmla="*/ 463467 h 2154155"/>
              <a:gd name="connsiteX249" fmla="*/ 842962 w 2814725"/>
              <a:gd name="connsiteY249" fmla="*/ 463467 h 2154155"/>
              <a:gd name="connsiteX250" fmla="*/ 904875 w 2814725"/>
              <a:gd name="connsiteY250" fmla="*/ 458705 h 2154155"/>
              <a:gd name="connsiteX251" fmla="*/ 928687 w 2814725"/>
              <a:gd name="connsiteY251" fmla="*/ 544430 h 2154155"/>
              <a:gd name="connsiteX252" fmla="*/ 847725 w 2814725"/>
              <a:gd name="connsiteY252" fmla="*/ 506330 h 2154155"/>
              <a:gd name="connsiteX253" fmla="*/ 738187 w 2814725"/>
              <a:gd name="connsiteY253" fmla="*/ 482517 h 2154155"/>
              <a:gd name="connsiteX254" fmla="*/ 661987 w 2814725"/>
              <a:gd name="connsiteY254" fmla="*/ 482517 h 2154155"/>
              <a:gd name="connsiteX255" fmla="*/ 561975 w 2814725"/>
              <a:gd name="connsiteY255" fmla="*/ 539667 h 2154155"/>
              <a:gd name="connsiteX256" fmla="*/ 342900 w 2814725"/>
              <a:gd name="connsiteY256" fmla="*/ 492042 h 2154155"/>
              <a:gd name="connsiteX257" fmla="*/ 204787 w 2814725"/>
              <a:gd name="connsiteY257" fmla="*/ 458705 h 2154155"/>
              <a:gd name="connsiteX258" fmla="*/ 95250 w 2814725"/>
              <a:gd name="connsiteY258" fmla="*/ 515855 h 2154155"/>
              <a:gd name="connsiteX259" fmla="*/ 14287 w 2814725"/>
              <a:gd name="connsiteY259" fmla="*/ 544430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2814725" h="2154155">
                <a:moveTo>
                  <a:pt x="14287" y="544430"/>
                </a:moveTo>
                <a:lnTo>
                  <a:pt x="14287" y="544430"/>
                </a:lnTo>
                <a:lnTo>
                  <a:pt x="66675" y="596817"/>
                </a:lnTo>
                <a:cubicBezTo>
                  <a:pt x="115857" y="606653"/>
                  <a:pt x="114300" y="590153"/>
                  <a:pt x="114300" y="611105"/>
                </a:cubicBezTo>
                <a:cubicBezTo>
                  <a:pt x="109276" y="641246"/>
                  <a:pt x="119193" y="639680"/>
                  <a:pt x="104775" y="639680"/>
                </a:cubicBezTo>
                <a:lnTo>
                  <a:pt x="47625" y="615867"/>
                </a:lnTo>
                <a:lnTo>
                  <a:pt x="0" y="644442"/>
                </a:lnTo>
                <a:cubicBezTo>
                  <a:pt x="29724" y="684074"/>
                  <a:pt x="14899" y="681949"/>
                  <a:pt x="52387" y="687305"/>
                </a:cubicBezTo>
                <a:cubicBezTo>
                  <a:pt x="55530" y="687754"/>
                  <a:pt x="58737" y="687305"/>
                  <a:pt x="61912" y="687305"/>
                </a:cubicBezTo>
                <a:lnTo>
                  <a:pt x="109537" y="687305"/>
                </a:lnTo>
                <a:cubicBezTo>
                  <a:pt x="125413" y="719055"/>
                  <a:pt x="133350" y="711118"/>
                  <a:pt x="114300" y="720642"/>
                </a:cubicBezTo>
                <a:lnTo>
                  <a:pt x="71437" y="739692"/>
                </a:lnTo>
                <a:cubicBezTo>
                  <a:pt x="55562" y="746042"/>
                  <a:pt x="36679" y="747483"/>
                  <a:pt x="23812" y="758742"/>
                </a:cubicBezTo>
                <a:cubicBezTo>
                  <a:pt x="19504" y="762511"/>
                  <a:pt x="33337" y="773030"/>
                  <a:pt x="33337" y="773030"/>
                </a:cubicBezTo>
                <a:cubicBezTo>
                  <a:pt x="78448" y="828164"/>
                  <a:pt x="66111" y="805236"/>
                  <a:pt x="80962" y="834942"/>
                </a:cubicBezTo>
                <a:cubicBezTo>
                  <a:pt x="145212" y="867067"/>
                  <a:pt x="116813" y="863517"/>
                  <a:pt x="161925" y="863517"/>
                </a:cubicBezTo>
                <a:lnTo>
                  <a:pt x="161925" y="863517"/>
                </a:lnTo>
                <a:cubicBezTo>
                  <a:pt x="155864" y="918058"/>
                  <a:pt x="169388" y="896021"/>
                  <a:pt x="142875" y="915905"/>
                </a:cubicBezTo>
                <a:cubicBezTo>
                  <a:pt x="141079" y="917252"/>
                  <a:pt x="139700" y="919080"/>
                  <a:pt x="138112" y="920667"/>
                </a:cubicBezTo>
                <a:cubicBezTo>
                  <a:pt x="119062" y="934955"/>
                  <a:pt x="100775" y="950321"/>
                  <a:pt x="80962" y="963530"/>
                </a:cubicBezTo>
                <a:cubicBezTo>
                  <a:pt x="76785" y="966315"/>
                  <a:pt x="66675" y="968292"/>
                  <a:pt x="66675" y="968292"/>
                </a:cubicBezTo>
                <a:cubicBezTo>
                  <a:pt x="52387" y="982580"/>
                  <a:pt x="34208" y="993829"/>
                  <a:pt x="23812" y="1011155"/>
                </a:cubicBezTo>
                <a:cubicBezTo>
                  <a:pt x="21229" y="1015460"/>
                  <a:pt x="38100" y="1015917"/>
                  <a:pt x="38100" y="1015917"/>
                </a:cubicBezTo>
                <a:cubicBezTo>
                  <a:pt x="66675" y="995280"/>
                  <a:pt x="94497" y="973557"/>
                  <a:pt x="123825" y="954005"/>
                </a:cubicBezTo>
                <a:cubicBezTo>
                  <a:pt x="128002" y="951220"/>
                  <a:pt x="138112" y="949242"/>
                  <a:pt x="138112" y="949242"/>
                </a:cubicBezTo>
                <a:cubicBezTo>
                  <a:pt x="207458" y="904663"/>
                  <a:pt x="204787" y="932801"/>
                  <a:pt x="204787" y="896855"/>
                </a:cubicBezTo>
                <a:cubicBezTo>
                  <a:pt x="223837" y="884155"/>
                  <a:pt x="242305" y="870535"/>
                  <a:pt x="261937" y="858755"/>
                </a:cubicBezTo>
                <a:cubicBezTo>
                  <a:pt x="266242" y="856172"/>
                  <a:pt x="276225" y="853992"/>
                  <a:pt x="276225" y="853992"/>
                </a:cubicBezTo>
                <a:lnTo>
                  <a:pt x="371475" y="815892"/>
                </a:lnTo>
                <a:lnTo>
                  <a:pt x="419100" y="815892"/>
                </a:lnTo>
                <a:cubicBezTo>
                  <a:pt x="450850" y="825417"/>
                  <a:pt x="483882" y="831409"/>
                  <a:pt x="514350" y="844467"/>
                </a:cubicBezTo>
                <a:cubicBezTo>
                  <a:pt x="518964" y="846445"/>
                  <a:pt x="516867" y="854265"/>
                  <a:pt x="519112" y="858755"/>
                </a:cubicBezTo>
                <a:cubicBezTo>
                  <a:pt x="526916" y="874363"/>
                  <a:pt x="523635" y="873042"/>
                  <a:pt x="533400" y="873042"/>
                </a:cubicBezTo>
                <a:cubicBezTo>
                  <a:pt x="556177" y="898351"/>
                  <a:pt x="570824" y="910017"/>
                  <a:pt x="585787" y="934955"/>
                </a:cubicBezTo>
                <a:cubicBezTo>
                  <a:pt x="587613" y="937999"/>
                  <a:pt x="588962" y="941305"/>
                  <a:pt x="590550" y="944480"/>
                </a:cubicBezTo>
                <a:cubicBezTo>
                  <a:pt x="600075" y="960355"/>
                  <a:pt x="608017" y="977294"/>
                  <a:pt x="619125" y="992105"/>
                </a:cubicBezTo>
                <a:cubicBezTo>
                  <a:pt x="622559" y="996684"/>
                  <a:pt x="628151" y="999375"/>
                  <a:pt x="633412" y="1001630"/>
                </a:cubicBezTo>
                <a:cubicBezTo>
                  <a:pt x="639428" y="1004208"/>
                  <a:pt x="652462" y="1006392"/>
                  <a:pt x="652462" y="1006392"/>
                </a:cubicBezTo>
                <a:cubicBezTo>
                  <a:pt x="673100" y="1023855"/>
                  <a:pt x="694030" y="1040978"/>
                  <a:pt x="714375" y="1058780"/>
                </a:cubicBezTo>
                <a:cubicBezTo>
                  <a:pt x="719444" y="1063215"/>
                  <a:pt x="724747" y="1067587"/>
                  <a:pt x="728662" y="1073067"/>
                </a:cubicBezTo>
                <a:cubicBezTo>
                  <a:pt x="754984" y="1109918"/>
                  <a:pt x="728172" y="1082102"/>
                  <a:pt x="742950" y="1096880"/>
                </a:cubicBezTo>
                <a:cubicBezTo>
                  <a:pt x="747712" y="1112755"/>
                  <a:pt x="751287" y="1129036"/>
                  <a:pt x="757237" y="1144505"/>
                </a:cubicBezTo>
                <a:cubicBezTo>
                  <a:pt x="759292" y="1149847"/>
                  <a:pt x="763922" y="1153822"/>
                  <a:pt x="766762" y="1158792"/>
                </a:cubicBezTo>
                <a:cubicBezTo>
                  <a:pt x="776997" y="1176703"/>
                  <a:pt x="776287" y="1171315"/>
                  <a:pt x="776287" y="1182605"/>
                </a:cubicBezTo>
                <a:cubicBezTo>
                  <a:pt x="784225" y="1230230"/>
                  <a:pt x="791463" y="1277977"/>
                  <a:pt x="800100" y="1325480"/>
                </a:cubicBezTo>
                <a:cubicBezTo>
                  <a:pt x="801822" y="1334949"/>
                  <a:pt x="807608" y="1347276"/>
                  <a:pt x="814387" y="1354055"/>
                </a:cubicBezTo>
                <a:cubicBezTo>
                  <a:pt x="815510" y="1355178"/>
                  <a:pt x="817562" y="1354055"/>
                  <a:pt x="819150" y="1354055"/>
                </a:cubicBezTo>
                <a:cubicBezTo>
                  <a:pt x="808037" y="1358817"/>
                  <a:pt x="793066" y="1358670"/>
                  <a:pt x="785812" y="1368342"/>
                </a:cubicBezTo>
                <a:cubicBezTo>
                  <a:pt x="780955" y="1374818"/>
                  <a:pt x="790575" y="1392155"/>
                  <a:pt x="790575" y="1392155"/>
                </a:cubicBezTo>
                <a:cubicBezTo>
                  <a:pt x="796925" y="1415967"/>
                  <a:pt x="800693" y="1440623"/>
                  <a:pt x="809625" y="1463592"/>
                </a:cubicBezTo>
                <a:cubicBezTo>
                  <a:pt x="815618" y="1479003"/>
                  <a:pt x="819397" y="1477880"/>
                  <a:pt x="828675" y="1477880"/>
                </a:cubicBezTo>
                <a:cubicBezTo>
                  <a:pt x="854075" y="1504867"/>
                  <a:pt x="880083" y="1531295"/>
                  <a:pt x="904875" y="1558842"/>
                </a:cubicBezTo>
                <a:cubicBezTo>
                  <a:pt x="958951" y="1618926"/>
                  <a:pt x="877359" y="1536089"/>
                  <a:pt x="923925" y="1582655"/>
                </a:cubicBezTo>
                <a:cubicBezTo>
                  <a:pt x="958535" y="1661764"/>
                  <a:pt x="957262" y="1631131"/>
                  <a:pt x="957262" y="1668380"/>
                </a:cubicBezTo>
                <a:cubicBezTo>
                  <a:pt x="962025" y="1685842"/>
                  <a:pt x="964420" y="1704130"/>
                  <a:pt x="971550" y="1720767"/>
                </a:cubicBezTo>
                <a:cubicBezTo>
                  <a:pt x="974203" y="1726958"/>
                  <a:pt x="985837" y="1735055"/>
                  <a:pt x="985837" y="1735055"/>
                </a:cubicBezTo>
                <a:cubicBezTo>
                  <a:pt x="1010740" y="1779880"/>
                  <a:pt x="998094" y="1766359"/>
                  <a:pt x="1014412" y="1782680"/>
                </a:cubicBezTo>
                <a:cubicBezTo>
                  <a:pt x="1054087" y="1787639"/>
                  <a:pt x="1039713" y="1787442"/>
                  <a:pt x="1057275" y="1787442"/>
                </a:cubicBezTo>
                <a:lnTo>
                  <a:pt x="1019175" y="1677905"/>
                </a:lnTo>
                <a:lnTo>
                  <a:pt x="981075" y="1601705"/>
                </a:lnTo>
                <a:lnTo>
                  <a:pt x="1085850" y="1735055"/>
                </a:lnTo>
                <a:cubicBezTo>
                  <a:pt x="1115445" y="1833705"/>
                  <a:pt x="1099602" y="1800656"/>
                  <a:pt x="1119187" y="1839830"/>
                </a:cubicBezTo>
                <a:cubicBezTo>
                  <a:pt x="1122362" y="1857292"/>
                  <a:pt x="1124407" y="1874998"/>
                  <a:pt x="1128712" y="1892217"/>
                </a:cubicBezTo>
                <a:cubicBezTo>
                  <a:pt x="1130785" y="1900511"/>
                  <a:pt x="1131746" y="1910466"/>
                  <a:pt x="1138237" y="1916030"/>
                </a:cubicBezTo>
                <a:cubicBezTo>
                  <a:pt x="1144383" y="1921298"/>
                  <a:pt x="1154371" y="1918232"/>
                  <a:pt x="1162050" y="1920792"/>
                </a:cubicBezTo>
                <a:cubicBezTo>
                  <a:pt x="1164180" y="1921502"/>
                  <a:pt x="1165225" y="1923967"/>
                  <a:pt x="1166812" y="1925555"/>
                </a:cubicBezTo>
                <a:lnTo>
                  <a:pt x="1262062" y="1949367"/>
                </a:lnTo>
                <a:lnTo>
                  <a:pt x="1309687" y="1939842"/>
                </a:lnTo>
                <a:lnTo>
                  <a:pt x="1404937" y="2025567"/>
                </a:lnTo>
                <a:cubicBezTo>
                  <a:pt x="1471402" y="2046018"/>
                  <a:pt x="1466850" y="2023025"/>
                  <a:pt x="1466850" y="2058905"/>
                </a:cubicBezTo>
                <a:lnTo>
                  <a:pt x="1524000" y="2130342"/>
                </a:lnTo>
                <a:cubicBezTo>
                  <a:pt x="1568412" y="2140211"/>
                  <a:pt x="1552226" y="2139867"/>
                  <a:pt x="1571625" y="2139867"/>
                </a:cubicBezTo>
                <a:lnTo>
                  <a:pt x="1600200" y="2116055"/>
                </a:lnTo>
                <a:lnTo>
                  <a:pt x="1643062" y="2154155"/>
                </a:lnTo>
                <a:lnTo>
                  <a:pt x="1624012" y="2077955"/>
                </a:lnTo>
                <a:lnTo>
                  <a:pt x="1557337" y="2087480"/>
                </a:lnTo>
                <a:cubicBezTo>
                  <a:pt x="1497847" y="2032947"/>
                  <a:pt x="1474344" y="2035092"/>
                  <a:pt x="1509712" y="2035092"/>
                </a:cubicBezTo>
                <a:lnTo>
                  <a:pt x="1528762" y="1987467"/>
                </a:lnTo>
                <a:cubicBezTo>
                  <a:pt x="1482532" y="1941237"/>
                  <a:pt x="1506105" y="1944605"/>
                  <a:pt x="1471612" y="1944605"/>
                </a:cubicBezTo>
                <a:cubicBezTo>
                  <a:pt x="1422430" y="1934769"/>
                  <a:pt x="1423987" y="1951269"/>
                  <a:pt x="1423987" y="1930317"/>
                </a:cubicBezTo>
                <a:lnTo>
                  <a:pt x="1428750" y="1873167"/>
                </a:lnTo>
                <a:lnTo>
                  <a:pt x="1447800" y="1792205"/>
                </a:lnTo>
                <a:cubicBezTo>
                  <a:pt x="1390277" y="1834040"/>
                  <a:pt x="1395412" y="1808713"/>
                  <a:pt x="1395412" y="1849355"/>
                </a:cubicBezTo>
                <a:cubicBezTo>
                  <a:pt x="1359984" y="1889844"/>
                  <a:pt x="1378950" y="1887455"/>
                  <a:pt x="1352550" y="1887455"/>
                </a:cubicBezTo>
                <a:cubicBezTo>
                  <a:pt x="1273270" y="1867635"/>
                  <a:pt x="1276350" y="1894587"/>
                  <a:pt x="1276350" y="1858880"/>
                </a:cubicBezTo>
                <a:cubicBezTo>
                  <a:pt x="1222639" y="1741694"/>
                  <a:pt x="1182051" y="1744580"/>
                  <a:pt x="1233487" y="1744580"/>
                </a:cubicBezTo>
                <a:cubicBezTo>
                  <a:pt x="1261970" y="1738883"/>
                  <a:pt x="1257300" y="1747912"/>
                  <a:pt x="1257300" y="1725530"/>
                </a:cubicBezTo>
                <a:cubicBezTo>
                  <a:pt x="1260828" y="1697302"/>
                  <a:pt x="1257511" y="1689494"/>
                  <a:pt x="1271587" y="1668380"/>
                </a:cubicBezTo>
                <a:cubicBezTo>
                  <a:pt x="1274078" y="1664644"/>
                  <a:pt x="1277937" y="1662030"/>
                  <a:pt x="1281112" y="1658855"/>
                </a:cubicBezTo>
                <a:cubicBezTo>
                  <a:pt x="1318940" y="1621027"/>
                  <a:pt x="1298734" y="1625517"/>
                  <a:pt x="1333500" y="1625517"/>
                </a:cubicBezTo>
                <a:cubicBezTo>
                  <a:pt x="1420755" y="1649755"/>
                  <a:pt x="1419225" y="1678987"/>
                  <a:pt x="1419225" y="1644567"/>
                </a:cubicBezTo>
                <a:cubicBezTo>
                  <a:pt x="1429135" y="1604927"/>
                  <a:pt x="1415659" y="1606467"/>
                  <a:pt x="1433512" y="1606467"/>
                </a:cubicBezTo>
                <a:lnTo>
                  <a:pt x="1519237" y="1639805"/>
                </a:lnTo>
                <a:cubicBezTo>
                  <a:pt x="1525808" y="1642493"/>
                  <a:pt x="1538287" y="1649330"/>
                  <a:pt x="1538287" y="1649330"/>
                </a:cubicBezTo>
                <a:cubicBezTo>
                  <a:pt x="1541462" y="1669967"/>
                  <a:pt x="1543964" y="1690720"/>
                  <a:pt x="1547812" y="1711242"/>
                </a:cubicBezTo>
                <a:cubicBezTo>
                  <a:pt x="1548737" y="1716176"/>
                  <a:pt x="1549025" y="1721980"/>
                  <a:pt x="1552575" y="1725530"/>
                </a:cubicBezTo>
                <a:cubicBezTo>
                  <a:pt x="1554820" y="1727775"/>
                  <a:pt x="1558925" y="1725530"/>
                  <a:pt x="1562100" y="1725530"/>
                </a:cubicBezTo>
                <a:cubicBezTo>
                  <a:pt x="1589631" y="1703505"/>
                  <a:pt x="1585912" y="1716645"/>
                  <a:pt x="1585912" y="1692192"/>
                </a:cubicBezTo>
                <a:cubicBezTo>
                  <a:pt x="1555512" y="1590860"/>
                  <a:pt x="1557337" y="1630090"/>
                  <a:pt x="1557337" y="1577892"/>
                </a:cubicBezTo>
                <a:cubicBezTo>
                  <a:pt x="1577975" y="1554080"/>
                  <a:pt x="1599077" y="1530662"/>
                  <a:pt x="1619250" y="1506455"/>
                </a:cubicBezTo>
                <a:cubicBezTo>
                  <a:pt x="1632257" y="1490846"/>
                  <a:pt x="1622330" y="1492167"/>
                  <a:pt x="1633537" y="1492167"/>
                </a:cubicBezTo>
                <a:cubicBezTo>
                  <a:pt x="1682025" y="1375795"/>
                  <a:pt x="1651973" y="1407050"/>
                  <a:pt x="1685925" y="1373105"/>
                </a:cubicBezTo>
                <a:lnTo>
                  <a:pt x="1771650" y="1306430"/>
                </a:lnTo>
                <a:cubicBezTo>
                  <a:pt x="1776203" y="1302961"/>
                  <a:pt x="1785937" y="1296905"/>
                  <a:pt x="1785937" y="1296905"/>
                </a:cubicBezTo>
                <a:lnTo>
                  <a:pt x="1838325" y="1258805"/>
                </a:lnTo>
                <a:lnTo>
                  <a:pt x="1900237" y="1258805"/>
                </a:lnTo>
                <a:lnTo>
                  <a:pt x="1947862" y="1187367"/>
                </a:lnTo>
                <a:lnTo>
                  <a:pt x="1881187" y="1187367"/>
                </a:lnTo>
                <a:cubicBezTo>
                  <a:pt x="1856307" y="1117702"/>
                  <a:pt x="1857375" y="1144292"/>
                  <a:pt x="1857375" y="1111167"/>
                </a:cubicBezTo>
                <a:lnTo>
                  <a:pt x="1966912" y="1063542"/>
                </a:lnTo>
                <a:lnTo>
                  <a:pt x="1966912" y="1063542"/>
                </a:lnTo>
                <a:cubicBezTo>
                  <a:pt x="1968500" y="1098467"/>
                  <a:pt x="1965927" y="1133832"/>
                  <a:pt x="1971675" y="1168317"/>
                </a:cubicBezTo>
                <a:cubicBezTo>
                  <a:pt x="1972616" y="1173963"/>
                  <a:pt x="1985962" y="1177842"/>
                  <a:pt x="1985962" y="1177842"/>
                </a:cubicBezTo>
                <a:cubicBezTo>
                  <a:pt x="2063737" y="1187564"/>
                  <a:pt x="2036564" y="1187367"/>
                  <a:pt x="2066925" y="1187367"/>
                </a:cubicBezTo>
                <a:cubicBezTo>
                  <a:pt x="2106825" y="1183377"/>
                  <a:pt x="2113508" y="1197340"/>
                  <a:pt x="2119312" y="1168317"/>
                </a:cubicBezTo>
                <a:cubicBezTo>
                  <a:pt x="2119935" y="1165204"/>
                  <a:pt x="2119312" y="1161967"/>
                  <a:pt x="2119312" y="1158792"/>
                </a:cubicBezTo>
                <a:cubicBezTo>
                  <a:pt x="2072890" y="1117528"/>
                  <a:pt x="2095566" y="1120692"/>
                  <a:pt x="2062162" y="1120692"/>
                </a:cubicBezTo>
                <a:cubicBezTo>
                  <a:pt x="2002269" y="1085755"/>
                  <a:pt x="2005012" y="1109409"/>
                  <a:pt x="2005012" y="1077830"/>
                </a:cubicBezTo>
                <a:cubicBezTo>
                  <a:pt x="2001837" y="1049255"/>
                  <a:pt x="2002146" y="1020074"/>
                  <a:pt x="1995487" y="992105"/>
                </a:cubicBezTo>
                <a:cubicBezTo>
                  <a:pt x="1993927" y="985553"/>
                  <a:pt x="1981200" y="977817"/>
                  <a:pt x="1981200" y="977817"/>
                </a:cubicBezTo>
                <a:cubicBezTo>
                  <a:pt x="1922544" y="958265"/>
                  <a:pt x="1924050" y="978847"/>
                  <a:pt x="1924050" y="954005"/>
                </a:cubicBezTo>
                <a:lnTo>
                  <a:pt x="1871662" y="844467"/>
                </a:lnTo>
                <a:cubicBezTo>
                  <a:pt x="1865312" y="830180"/>
                  <a:pt x="1865120" y="810986"/>
                  <a:pt x="1852612" y="801605"/>
                </a:cubicBezTo>
                <a:cubicBezTo>
                  <a:pt x="1846262" y="796843"/>
                  <a:pt x="1839588" y="810726"/>
                  <a:pt x="1833562" y="815892"/>
                </a:cubicBezTo>
                <a:cubicBezTo>
                  <a:pt x="1828448" y="820275"/>
                  <a:pt x="1819275" y="830180"/>
                  <a:pt x="1819275" y="830180"/>
                </a:cubicBezTo>
                <a:lnTo>
                  <a:pt x="1790700" y="858755"/>
                </a:lnTo>
                <a:cubicBezTo>
                  <a:pt x="1756413" y="785283"/>
                  <a:pt x="1775943" y="805898"/>
                  <a:pt x="1752600" y="782555"/>
                </a:cubicBezTo>
                <a:cubicBezTo>
                  <a:pt x="1667481" y="750636"/>
                  <a:pt x="1703527" y="753980"/>
                  <a:pt x="1647825" y="753980"/>
                </a:cubicBezTo>
                <a:cubicBezTo>
                  <a:pt x="1638300" y="765092"/>
                  <a:pt x="1625307" y="773993"/>
                  <a:pt x="1619250" y="787317"/>
                </a:cubicBezTo>
                <a:cubicBezTo>
                  <a:pt x="1616541" y="793276"/>
                  <a:pt x="1623200" y="799872"/>
                  <a:pt x="1624012" y="806367"/>
                </a:cubicBezTo>
                <a:cubicBezTo>
                  <a:pt x="1624800" y="812668"/>
                  <a:pt x="1624012" y="819067"/>
                  <a:pt x="1624012" y="825417"/>
                </a:cubicBezTo>
                <a:cubicBezTo>
                  <a:pt x="1629153" y="933358"/>
                  <a:pt x="1628775" y="892055"/>
                  <a:pt x="1628775" y="949242"/>
                </a:cubicBezTo>
                <a:lnTo>
                  <a:pt x="1604962" y="1006392"/>
                </a:lnTo>
                <a:lnTo>
                  <a:pt x="1585912" y="1054017"/>
                </a:lnTo>
                <a:lnTo>
                  <a:pt x="1552575" y="968292"/>
                </a:lnTo>
                <a:cubicBezTo>
                  <a:pt x="1470429" y="937487"/>
                  <a:pt x="1503502" y="939717"/>
                  <a:pt x="1457325" y="939717"/>
                </a:cubicBezTo>
                <a:lnTo>
                  <a:pt x="1371600" y="882567"/>
                </a:lnTo>
                <a:cubicBezTo>
                  <a:pt x="1341870" y="833017"/>
                  <a:pt x="1356117" y="848031"/>
                  <a:pt x="1338262" y="830180"/>
                </a:cubicBezTo>
                <a:cubicBezTo>
                  <a:pt x="1352550" y="793667"/>
                  <a:pt x="1364158" y="755989"/>
                  <a:pt x="1381125" y="720642"/>
                </a:cubicBezTo>
                <a:cubicBezTo>
                  <a:pt x="1383602" y="715482"/>
                  <a:pt x="1395412" y="711117"/>
                  <a:pt x="1395412" y="711117"/>
                </a:cubicBezTo>
                <a:cubicBezTo>
                  <a:pt x="1454068" y="691565"/>
                  <a:pt x="1452562" y="712147"/>
                  <a:pt x="1452562" y="687305"/>
                </a:cubicBezTo>
                <a:lnTo>
                  <a:pt x="1481137" y="753980"/>
                </a:lnTo>
                <a:cubicBezTo>
                  <a:pt x="1565138" y="738229"/>
                  <a:pt x="1557337" y="765535"/>
                  <a:pt x="1557337" y="715880"/>
                </a:cubicBezTo>
                <a:cubicBezTo>
                  <a:pt x="1456033" y="643519"/>
                  <a:pt x="1498294" y="644442"/>
                  <a:pt x="1452562" y="644442"/>
                </a:cubicBezTo>
                <a:cubicBezTo>
                  <a:pt x="1583792" y="556956"/>
                  <a:pt x="1581150" y="610231"/>
                  <a:pt x="1581150" y="549192"/>
                </a:cubicBezTo>
                <a:cubicBezTo>
                  <a:pt x="1627822" y="486962"/>
                  <a:pt x="1600200" y="492042"/>
                  <a:pt x="1643062" y="492042"/>
                </a:cubicBezTo>
                <a:cubicBezTo>
                  <a:pt x="1672107" y="627587"/>
                  <a:pt x="1703778" y="593244"/>
                  <a:pt x="1666875" y="630155"/>
                </a:cubicBezTo>
                <a:lnTo>
                  <a:pt x="1619250" y="692067"/>
                </a:lnTo>
                <a:cubicBezTo>
                  <a:pt x="1746429" y="736091"/>
                  <a:pt x="1704007" y="715398"/>
                  <a:pt x="1752600" y="739692"/>
                </a:cubicBezTo>
                <a:cubicBezTo>
                  <a:pt x="1879591" y="729923"/>
                  <a:pt x="1876425" y="771564"/>
                  <a:pt x="1876425" y="720642"/>
                </a:cubicBezTo>
                <a:cubicBezTo>
                  <a:pt x="1919938" y="623944"/>
                  <a:pt x="1919287" y="660209"/>
                  <a:pt x="1919287" y="620630"/>
                </a:cubicBezTo>
                <a:cubicBezTo>
                  <a:pt x="1887537" y="604755"/>
                  <a:pt x="1854598" y="591064"/>
                  <a:pt x="1824037" y="573005"/>
                </a:cubicBezTo>
                <a:cubicBezTo>
                  <a:pt x="1819109" y="570093"/>
                  <a:pt x="1814512" y="558717"/>
                  <a:pt x="1814512" y="558717"/>
                </a:cubicBezTo>
                <a:cubicBezTo>
                  <a:pt x="1793875" y="526967"/>
                  <a:pt x="1774873" y="494092"/>
                  <a:pt x="1752600" y="463467"/>
                </a:cubicBezTo>
                <a:cubicBezTo>
                  <a:pt x="1749233" y="458838"/>
                  <a:pt x="1738312" y="453942"/>
                  <a:pt x="1738312" y="453942"/>
                </a:cubicBezTo>
                <a:cubicBezTo>
                  <a:pt x="1584458" y="386631"/>
                  <a:pt x="1585912" y="442716"/>
                  <a:pt x="1585912" y="382505"/>
                </a:cubicBezTo>
                <a:cubicBezTo>
                  <a:pt x="1581150" y="344405"/>
                  <a:pt x="1573046" y="306575"/>
                  <a:pt x="1571625" y="268205"/>
                </a:cubicBezTo>
                <a:cubicBezTo>
                  <a:pt x="1571413" y="262485"/>
                  <a:pt x="1577103" y="257965"/>
                  <a:pt x="1581150" y="253917"/>
                </a:cubicBezTo>
                <a:cubicBezTo>
                  <a:pt x="1585197" y="249870"/>
                  <a:pt x="1595437" y="244392"/>
                  <a:pt x="1595437" y="244392"/>
                </a:cubicBezTo>
                <a:cubicBezTo>
                  <a:pt x="1624012" y="212642"/>
                  <a:pt x="1653133" y="181375"/>
                  <a:pt x="1681162" y="149142"/>
                </a:cubicBezTo>
                <a:cubicBezTo>
                  <a:pt x="1684918" y="144823"/>
                  <a:pt x="1686218" y="138431"/>
                  <a:pt x="1690687" y="134855"/>
                </a:cubicBezTo>
                <a:cubicBezTo>
                  <a:pt x="1694607" y="131719"/>
                  <a:pt x="1704975" y="130092"/>
                  <a:pt x="1704975" y="130092"/>
                </a:cubicBezTo>
                <a:lnTo>
                  <a:pt x="1843087" y="115805"/>
                </a:lnTo>
                <a:cubicBezTo>
                  <a:pt x="1801324" y="138847"/>
                  <a:pt x="1711986" y="147431"/>
                  <a:pt x="1700212" y="206292"/>
                </a:cubicBezTo>
                <a:cubicBezTo>
                  <a:pt x="1699589" y="209405"/>
                  <a:pt x="1700212" y="212642"/>
                  <a:pt x="1700212" y="215817"/>
                </a:cubicBezTo>
                <a:cubicBezTo>
                  <a:pt x="1804715" y="320320"/>
                  <a:pt x="1753078" y="315830"/>
                  <a:pt x="1819275" y="315830"/>
                </a:cubicBezTo>
                <a:cubicBezTo>
                  <a:pt x="1920843" y="305673"/>
                  <a:pt x="1882617" y="306305"/>
                  <a:pt x="1933575" y="306305"/>
                </a:cubicBezTo>
                <a:cubicBezTo>
                  <a:pt x="1976437" y="345992"/>
                  <a:pt x="2017810" y="387351"/>
                  <a:pt x="2062162" y="425367"/>
                </a:cubicBezTo>
                <a:cubicBezTo>
                  <a:pt x="2073533" y="435114"/>
                  <a:pt x="2100262" y="449180"/>
                  <a:pt x="2100262" y="449180"/>
                </a:cubicBezTo>
                <a:cubicBezTo>
                  <a:pt x="2051163" y="468820"/>
                  <a:pt x="2069735" y="468230"/>
                  <a:pt x="2047875" y="468230"/>
                </a:cubicBezTo>
                <a:lnTo>
                  <a:pt x="2052637" y="530142"/>
                </a:lnTo>
                <a:cubicBezTo>
                  <a:pt x="2087318" y="604457"/>
                  <a:pt x="2085975" y="575302"/>
                  <a:pt x="2085975" y="611105"/>
                </a:cubicBezTo>
                <a:cubicBezTo>
                  <a:pt x="2090737" y="650792"/>
                  <a:pt x="2091274" y="691219"/>
                  <a:pt x="2100262" y="730167"/>
                </a:cubicBezTo>
                <a:cubicBezTo>
                  <a:pt x="2101391" y="735059"/>
                  <a:pt x="2110245" y="732347"/>
                  <a:pt x="2114550" y="734930"/>
                </a:cubicBezTo>
                <a:cubicBezTo>
                  <a:pt x="2118400" y="737240"/>
                  <a:pt x="2120900" y="741280"/>
                  <a:pt x="2124075" y="744455"/>
                </a:cubicBezTo>
                <a:cubicBezTo>
                  <a:pt x="2220941" y="806450"/>
                  <a:pt x="2204967" y="839736"/>
                  <a:pt x="2271712" y="811130"/>
                </a:cubicBezTo>
                <a:cubicBezTo>
                  <a:pt x="2273776" y="810246"/>
                  <a:pt x="2274887" y="807955"/>
                  <a:pt x="2276475" y="806367"/>
                </a:cubicBezTo>
                <a:cubicBezTo>
                  <a:pt x="2362926" y="638268"/>
                  <a:pt x="2362200" y="702160"/>
                  <a:pt x="2362200" y="634917"/>
                </a:cubicBezTo>
                <a:cubicBezTo>
                  <a:pt x="2381250" y="617455"/>
                  <a:pt x="2401077" y="600803"/>
                  <a:pt x="2419350" y="582530"/>
                </a:cubicBezTo>
                <a:cubicBezTo>
                  <a:pt x="2423397" y="578483"/>
                  <a:pt x="2424112" y="571417"/>
                  <a:pt x="2428875" y="568242"/>
                </a:cubicBezTo>
                <a:cubicBezTo>
                  <a:pt x="2434321" y="564611"/>
                  <a:pt x="2447925" y="563480"/>
                  <a:pt x="2447925" y="563480"/>
                </a:cubicBezTo>
                <a:cubicBezTo>
                  <a:pt x="2506662" y="550780"/>
                  <a:pt x="2566700" y="543053"/>
                  <a:pt x="2624137" y="525380"/>
                </a:cubicBezTo>
                <a:cubicBezTo>
                  <a:pt x="2630923" y="523292"/>
                  <a:pt x="2629724" y="512237"/>
                  <a:pt x="2633662" y="506330"/>
                </a:cubicBezTo>
                <a:cubicBezTo>
                  <a:pt x="2636153" y="502594"/>
                  <a:pt x="2640012" y="499980"/>
                  <a:pt x="2643187" y="496805"/>
                </a:cubicBezTo>
                <a:cubicBezTo>
                  <a:pt x="2628664" y="399985"/>
                  <a:pt x="2628900" y="433660"/>
                  <a:pt x="2628900" y="396792"/>
                </a:cubicBezTo>
                <a:cubicBezTo>
                  <a:pt x="2687081" y="301585"/>
                  <a:pt x="2681287" y="344555"/>
                  <a:pt x="2681287" y="277730"/>
                </a:cubicBezTo>
                <a:cubicBezTo>
                  <a:pt x="2686227" y="178935"/>
                  <a:pt x="2671834" y="210914"/>
                  <a:pt x="2690812" y="172955"/>
                </a:cubicBezTo>
                <a:cubicBezTo>
                  <a:pt x="2758610" y="105157"/>
                  <a:pt x="2726056" y="106280"/>
                  <a:pt x="2762250" y="106280"/>
                </a:cubicBezTo>
                <a:cubicBezTo>
                  <a:pt x="2801753" y="56902"/>
                  <a:pt x="2814725" y="73030"/>
                  <a:pt x="2795587" y="53892"/>
                </a:cubicBezTo>
                <a:cubicBezTo>
                  <a:pt x="2679712" y="68377"/>
                  <a:pt x="2719684" y="68180"/>
                  <a:pt x="2676525" y="68180"/>
                </a:cubicBezTo>
                <a:cubicBezTo>
                  <a:pt x="2549905" y="0"/>
                  <a:pt x="2599578" y="1505"/>
                  <a:pt x="2543175" y="1505"/>
                </a:cubicBezTo>
                <a:lnTo>
                  <a:pt x="2328862" y="1505"/>
                </a:lnTo>
                <a:lnTo>
                  <a:pt x="2243137" y="34842"/>
                </a:lnTo>
                <a:lnTo>
                  <a:pt x="2128837" y="53892"/>
                </a:lnTo>
                <a:cubicBezTo>
                  <a:pt x="2114458" y="54406"/>
                  <a:pt x="2015978" y="50759"/>
                  <a:pt x="1971675" y="63417"/>
                </a:cubicBezTo>
                <a:cubicBezTo>
                  <a:pt x="1968262" y="64392"/>
                  <a:pt x="1965325" y="66592"/>
                  <a:pt x="1962150" y="68180"/>
                </a:cubicBezTo>
                <a:lnTo>
                  <a:pt x="1862137" y="101517"/>
                </a:lnTo>
                <a:cubicBezTo>
                  <a:pt x="1871270" y="62704"/>
                  <a:pt x="1908940" y="20391"/>
                  <a:pt x="1862137" y="11030"/>
                </a:cubicBezTo>
                <a:cubicBezTo>
                  <a:pt x="1852797" y="9162"/>
                  <a:pt x="1843087" y="11030"/>
                  <a:pt x="1833562" y="11030"/>
                </a:cubicBezTo>
                <a:lnTo>
                  <a:pt x="1628775" y="34842"/>
                </a:lnTo>
                <a:cubicBezTo>
                  <a:pt x="1565316" y="43119"/>
                  <a:pt x="1705011" y="39605"/>
                  <a:pt x="1581150" y="39605"/>
                </a:cubicBezTo>
                <a:cubicBezTo>
                  <a:pt x="1549400" y="44367"/>
                  <a:pt x="1517428" y="47829"/>
                  <a:pt x="1485900" y="53892"/>
                </a:cubicBezTo>
                <a:cubicBezTo>
                  <a:pt x="1433758" y="63919"/>
                  <a:pt x="1470854" y="63417"/>
                  <a:pt x="1452562" y="63417"/>
                </a:cubicBezTo>
                <a:cubicBezTo>
                  <a:pt x="1420344" y="77225"/>
                  <a:pt x="1371200" y="91103"/>
                  <a:pt x="1338262" y="115805"/>
                </a:cubicBezTo>
                <a:cubicBezTo>
                  <a:pt x="1336466" y="117152"/>
                  <a:pt x="1335087" y="118980"/>
                  <a:pt x="1333500" y="120567"/>
                </a:cubicBezTo>
                <a:cubicBezTo>
                  <a:pt x="1292860" y="151047"/>
                  <a:pt x="1295400" y="133267"/>
                  <a:pt x="1295400" y="158667"/>
                </a:cubicBezTo>
                <a:lnTo>
                  <a:pt x="1376362" y="249155"/>
                </a:lnTo>
                <a:cubicBezTo>
                  <a:pt x="1442304" y="221678"/>
                  <a:pt x="1433512" y="204704"/>
                  <a:pt x="1433512" y="253917"/>
                </a:cubicBezTo>
                <a:lnTo>
                  <a:pt x="1457325" y="306305"/>
                </a:lnTo>
                <a:cubicBezTo>
                  <a:pt x="1546149" y="286566"/>
                  <a:pt x="1543050" y="257983"/>
                  <a:pt x="1543050" y="296780"/>
                </a:cubicBezTo>
                <a:lnTo>
                  <a:pt x="1404937" y="287255"/>
                </a:lnTo>
                <a:cubicBezTo>
                  <a:pt x="1324927" y="227247"/>
                  <a:pt x="1328737" y="261855"/>
                  <a:pt x="1328737" y="215817"/>
                </a:cubicBezTo>
                <a:lnTo>
                  <a:pt x="1271587" y="168192"/>
                </a:lnTo>
                <a:cubicBezTo>
                  <a:pt x="1270000" y="185655"/>
                  <a:pt x="1264159" y="203249"/>
                  <a:pt x="1266825" y="220580"/>
                </a:cubicBezTo>
                <a:cubicBezTo>
                  <a:pt x="1267695" y="226237"/>
                  <a:pt x="1277065" y="226058"/>
                  <a:pt x="1281112" y="230105"/>
                </a:cubicBezTo>
                <a:cubicBezTo>
                  <a:pt x="1283622" y="232615"/>
                  <a:pt x="1284287" y="236455"/>
                  <a:pt x="1285875" y="239630"/>
                </a:cubicBezTo>
                <a:lnTo>
                  <a:pt x="1285875" y="268205"/>
                </a:lnTo>
                <a:cubicBezTo>
                  <a:pt x="1271587" y="239630"/>
                  <a:pt x="1259449" y="209875"/>
                  <a:pt x="1243012" y="182480"/>
                </a:cubicBezTo>
                <a:cubicBezTo>
                  <a:pt x="1240067" y="177572"/>
                  <a:pt x="1234228" y="174527"/>
                  <a:pt x="1228725" y="172955"/>
                </a:cubicBezTo>
                <a:cubicBezTo>
                  <a:pt x="1222619" y="171210"/>
                  <a:pt x="1216025" y="172955"/>
                  <a:pt x="1209675" y="172955"/>
                </a:cubicBezTo>
                <a:lnTo>
                  <a:pt x="1133475" y="172955"/>
                </a:lnTo>
                <a:cubicBezTo>
                  <a:pt x="1122362" y="174542"/>
                  <a:pt x="1108903" y="170705"/>
                  <a:pt x="1100137" y="177717"/>
                </a:cubicBezTo>
                <a:cubicBezTo>
                  <a:pt x="1095667" y="181293"/>
                  <a:pt x="1109662" y="192005"/>
                  <a:pt x="1109662" y="192005"/>
                </a:cubicBezTo>
                <a:cubicBezTo>
                  <a:pt x="1193362" y="241240"/>
                  <a:pt x="1159314" y="239630"/>
                  <a:pt x="1200150" y="239630"/>
                </a:cubicBezTo>
                <a:cubicBezTo>
                  <a:pt x="1225183" y="299711"/>
                  <a:pt x="1223962" y="276143"/>
                  <a:pt x="1223962" y="306305"/>
                </a:cubicBezTo>
                <a:cubicBezTo>
                  <a:pt x="1264863" y="362544"/>
                  <a:pt x="1240470" y="358692"/>
                  <a:pt x="1276350" y="358692"/>
                </a:cubicBezTo>
                <a:lnTo>
                  <a:pt x="1219200" y="363455"/>
                </a:lnTo>
                <a:lnTo>
                  <a:pt x="1200150" y="396792"/>
                </a:lnTo>
                <a:lnTo>
                  <a:pt x="1123950" y="430130"/>
                </a:lnTo>
                <a:lnTo>
                  <a:pt x="1123950" y="334880"/>
                </a:lnTo>
                <a:lnTo>
                  <a:pt x="1123950" y="282492"/>
                </a:lnTo>
                <a:cubicBezTo>
                  <a:pt x="1046444" y="268400"/>
                  <a:pt x="1082881" y="290843"/>
                  <a:pt x="1066800" y="258680"/>
                </a:cubicBezTo>
                <a:cubicBezTo>
                  <a:pt x="1065796" y="256672"/>
                  <a:pt x="1063625" y="255505"/>
                  <a:pt x="1062037" y="253917"/>
                </a:cubicBezTo>
                <a:lnTo>
                  <a:pt x="1047750" y="206292"/>
                </a:lnTo>
                <a:cubicBezTo>
                  <a:pt x="906096" y="196523"/>
                  <a:pt x="930273" y="155491"/>
                  <a:pt x="904875" y="206292"/>
                </a:cubicBezTo>
                <a:lnTo>
                  <a:pt x="804862" y="263442"/>
                </a:lnTo>
                <a:cubicBezTo>
                  <a:pt x="791939" y="270981"/>
                  <a:pt x="793354" y="270188"/>
                  <a:pt x="785812" y="277730"/>
                </a:cubicBezTo>
                <a:cubicBezTo>
                  <a:pt x="779775" y="285276"/>
                  <a:pt x="762000" y="301868"/>
                  <a:pt x="762000" y="315830"/>
                </a:cubicBezTo>
                <a:cubicBezTo>
                  <a:pt x="762000" y="319380"/>
                  <a:pt x="765175" y="322180"/>
                  <a:pt x="766762" y="325355"/>
                </a:cubicBezTo>
                <a:lnTo>
                  <a:pt x="871537" y="277730"/>
                </a:lnTo>
                <a:cubicBezTo>
                  <a:pt x="968118" y="340507"/>
                  <a:pt x="966787" y="301774"/>
                  <a:pt x="966787" y="344405"/>
                </a:cubicBezTo>
                <a:cubicBezTo>
                  <a:pt x="985837" y="342817"/>
                  <a:pt x="1004989" y="342168"/>
                  <a:pt x="1023937" y="339642"/>
                </a:cubicBezTo>
                <a:cubicBezTo>
                  <a:pt x="1028913" y="338979"/>
                  <a:pt x="1038225" y="334880"/>
                  <a:pt x="1038225" y="334880"/>
                </a:cubicBezTo>
                <a:cubicBezTo>
                  <a:pt x="1083593" y="370166"/>
                  <a:pt x="1081087" y="350117"/>
                  <a:pt x="1081087" y="377742"/>
                </a:cubicBezTo>
                <a:cubicBezTo>
                  <a:pt x="1012860" y="392363"/>
                  <a:pt x="1014412" y="414760"/>
                  <a:pt x="1014412" y="387267"/>
                </a:cubicBezTo>
                <a:lnTo>
                  <a:pt x="947737" y="353930"/>
                </a:lnTo>
                <a:lnTo>
                  <a:pt x="781050" y="353930"/>
                </a:lnTo>
                <a:cubicBezTo>
                  <a:pt x="750345" y="415340"/>
                  <a:pt x="752475" y="389781"/>
                  <a:pt x="752475" y="425367"/>
                </a:cubicBezTo>
                <a:cubicBezTo>
                  <a:pt x="866076" y="506511"/>
                  <a:pt x="787567" y="481815"/>
                  <a:pt x="833437" y="463467"/>
                </a:cubicBezTo>
                <a:cubicBezTo>
                  <a:pt x="836385" y="462288"/>
                  <a:pt x="839787" y="463467"/>
                  <a:pt x="842962" y="463467"/>
                </a:cubicBezTo>
                <a:cubicBezTo>
                  <a:pt x="898512" y="458418"/>
                  <a:pt x="877815" y="458705"/>
                  <a:pt x="904875" y="458705"/>
                </a:cubicBezTo>
                <a:lnTo>
                  <a:pt x="928687" y="544430"/>
                </a:lnTo>
                <a:cubicBezTo>
                  <a:pt x="854033" y="509591"/>
                  <a:pt x="880754" y="522843"/>
                  <a:pt x="847725" y="506330"/>
                </a:cubicBezTo>
                <a:cubicBezTo>
                  <a:pt x="736623" y="487008"/>
                  <a:pt x="738187" y="524341"/>
                  <a:pt x="738187" y="482517"/>
                </a:cubicBezTo>
                <a:lnTo>
                  <a:pt x="661987" y="482517"/>
                </a:lnTo>
                <a:lnTo>
                  <a:pt x="561975" y="539667"/>
                </a:lnTo>
                <a:lnTo>
                  <a:pt x="342900" y="492042"/>
                </a:lnTo>
                <a:cubicBezTo>
                  <a:pt x="214476" y="457467"/>
                  <a:pt x="261820" y="458705"/>
                  <a:pt x="204787" y="458705"/>
                </a:cubicBezTo>
                <a:lnTo>
                  <a:pt x="95250" y="515855"/>
                </a:lnTo>
                <a:lnTo>
                  <a:pt x="14287" y="54443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Freeform 19"/>
          <p:cNvSpPr/>
          <p:nvPr/>
        </p:nvSpPr>
        <p:spPr>
          <a:xfrm>
            <a:off x="2724140" y="4139811"/>
            <a:ext cx="5902657" cy="672486"/>
          </a:xfrm>
          <a:custGeom>
            <a:avLst/>
            <a:gdLst>
              <a:gd name="connsiteX0" fmla="*/ 5697940 w 5902657"/>
              <a:gd name="connsiteY0" fmla="*/ 665662 h 672486"/>
              <a:gd name="connsiteX1" fmla="*/ 61415 w 5902657"/>
              <a:gd name="connsiteY1" fmla="*/ 672486 h 672486"/>
              <a:gd name="connsiteX2" fmla="*/ 54591 w 5902657"/>
              <a:gd name="connsiteY2" fmla="*/ 624718 h 672486"/>
              <a:gd name="connsiteX3" fmla="*/ 0 w 5902657"/>
              <a:gd name="connsiteY3" fmla="*/ 604247 h 672486"/>
              <a:gd name="connsiteX4" fmla="*/ 88711 w 5902657"/>
              <a:gd name="connsiteY4" fmla="*/ 590599 h 672486"/>
              <a:gd name="connsiteX5" fmla="*/ 170597 w 5902657"/>
              <a:gd name="connsiteY5" fmla="*/ 604247 h 672486"/>
              <a:gd name="connsiteX6" fmla="*/ 225188 w 5902657"/>
              <a:gd name="connsiteY6" fmla="*/ 576951 h 672486"/>
              <a:gd name="connsiteX7" fmla="*/ 279779 w 5902657"/>
              <a:gd name="connsiteY7" fmla="*/ 501889 h 672486"/>
              <a:gd name="connsiteX8" fmla="*/ 423081 w 5902657"/>
              <a:gd name="connsiteY8" fmla="*/ 460945 h 672486"/>
              <a:gd name="connsiteX9" fmla="*/ 484496 w 5902657"/>
              <a:gd name="connsiteY9" fmla="*/ 508713 h 672486"/>
              <a:gd name="connsiteX10" fmla="*/ 545911 w 5902657"/>
              <a:gd name="connsiteY10" fmla="*/ 501889 h 672486"/>
              <a:gd name="connsiteX11" fmla="*/ 607325 w 5902657"/>
              <a:gd name="connsiteY11" fmla="*/ 392707 h 672486"/>
              <a:gd name="connsiteX12" fmla="*/ 675564 w 5902657"/>
              <a:gd name="connsiteY12" fmla="*/ 365411 h 672486"/>
              <a:gd name="connsiteX13" fmla="*/ 866633 w 5902657"/>
              <a:gd name="connsiteY13" fmla="*/ 433650 h 672486"/>
              <a:gd name="connsiteX14" fmla="*/ 921224 w 5902657"/>
              <a:gd name="connsiteY14" fmla="*/ 406354 h 672486"/>
              <a:gd name="connsiteX15" fmla="*/ 1016758 w 5902657"/>
              <a:gd name="connsiteY15" fmla="*/ 358587 h 672486"/>
              <a:gd name="connsiteX16" fmla="*/ 1078173 w 5902657"/>
              <a:gd name="connsiteY16" fmla="*/ 351763 h 672486"/>
              <a:gd name="connsiteX17" fmla="*/ 1160060 w 5902657"/>
              <a:gd name="connsiteY17" fmla="*/ 399530 h 672486"/>
              <a:gd name="connsiteX18" fmla="*/ 1378424 w 5902657"/>
              <a:gd name="connsiteY18" fmla="*/ 413178 h 672486"/>
              <a:gd name="connsiteX19" fmla="*/ 1453487 w 5902657"/>
              <a:gd name="connsiteY19" fmla="*/ 406354 h 672486"/>
              <a:gd name="connsiteX20" fmla="*/ 1480782 w 5902657"/>
              <a:gd name="connsiteY20" fmla="*/ 385883 h 672486"/>
              <a:gd name="connsiteX21" fmla="*/ 1460311 w 5902657"/>
              <a:gd name="connsiteY21" fmla="*/ 297172 h 672486"/>
              <a:gd name="connsiteX22" fmla="*/ 1542197 w 5902657"/>
              <a:gd name="connsiteY22" fmla="*/ 290348 h 672486"/>
              <a:gd name="connsiteX23" fmla="*/ 1583140 w 5902657"/>
              <a:gd name="connsiteY23" fmla="*/ 235757 h 672486"/>
              <a:gd name="connsiteX24" fmla="*/ 1624084 w 5902657"/>
              <a:gd name="connsiteY24" fmla="*/ 167518 h 672486"/>
              <a:gd name="connsiteX25" fmla="*/ 1651379 w 5902657"/>
              <a:gd name="connsiteY25" fmla="*/ 153871 h 672486"/>
              <a:gd name="connsiteX26" fmla="*/ 1705970 w 5902657"/>
              <a:gd name="connsiteY26" fmla="*/ 78808 h 672486"/>
              <a:gd name="connsiteX27" fmla="*/ 1835624 w 5902657"/>
              <a:gd name="connsiteY27" fmla="*/ 58336 h 672486"/>
              <a:gd name="connsiteX28" fmla="*/ 1740090 w 5902657"/>
              <a:gd name="connsiteY28" fmla="*/ 133399 h 672486"/>
              <a:gd name="connsiteX29" fmla="*/ 1685499 w 5902657"/>
              <a:gd name="connsiteY29" fmla="*/ 215286 h 672486"/>
              <a:gd name="connsiteX30" fmla="*/ 1644555 w 5902657"/>
              <a:gd name="connsiteY30" fmla="*/ 276701 h 672486"/>
              <a:gd name="connsiteX31" fmla="*/ 1699146 w 5902657"/>
              <a:gd name="connsiteY31" fmla="*/ 276701 h 672486"/>
              <a:gd name="connsiteX32" fmla="*/ 1753737 w 5902657"/>
              <a:gd name="connsiteY32" fmla="*/ 379059 h 672486"/>
              <a:gd name="connsiteX33" fmla="*/ 1719618 w 5902657"/>
              <a:gd name="connsiteY33" fmla="*/ 426826 h 672486"/>
              <a:gd name="connsiteX34" fmla="*/ 1719618 w 5902657"/>
              <a:gd name="connsiteY34" fmla="*/ 481417 h 672486"/>
              <a:gd name="connsiteX35" fmla="*/ 1767385 w 5902657"/>
              <a:gd name="connsiteY35" fmla="*/ 536008 h 672486"/>
              <a:gd name="connsiteX36" fmla="*/ 1774209 w 5902657"/>
              <a:gd name="connsiteY36" fmla="*/ 563304 h 672486"/>
              <a:gd name="connsiteX37" fmla="*/ 1951630 w 5902657"/>
              <a:gd name="connsiteY37" fmla="*/ 576951 h 672486"/>
              <a:gd name="connsiteX38" fmla="*/ 1972102 w 5902657"/>
              <a:gd name="connsiteY38" fmla="*/ 590599 h 672486"/>
              <a:gd name="connsiteX39" fmla="*/ 2190466 w 5902657"/>
              <a:gd name="connsiteY39" fmla="*/ 617895 h 672486"/>
              <a:gd name="connsiteX40" fmla="*/ 2279176 w 5902657"/>
              <a:gd name="connsiteY40" fmla="*/ 542832 h 672486"/>
              <a:gd name="connsiteX41" fmla="*/ 2299648 w 5902657"/>
              <a:gd name="connsiteY41" fmla="*/ 542832 h 672486"/>
              <a:gd name="connsiteX42" fmla="*/ 2374711 w 5902657"/>
              <a:gd name="connsiteY42" fmla="*/ 481417 h 672486"/>
              <a:gd name="connsiteX43" fmla="*/ 2347415 w 5902657"/>
              <a:gd name="connsiteY43" fmla="*/ 426826 h 672486"/>
              <a:gd name="connsiteX44" fmla="*/ 2415654 w 5902657"/>
              <a:gd name="connsiteY44" fmla="*/ 440474 h 672486"/>
              <a:gd name="connsiteX45" fmla="*/ 2497540 w 5902657"/>
              <a:gd name="connsiteY45" fmla="*/ 420002 h 672486"/>
              <a:gd name="connsiteX46" fmla="*/ 2627194 w 5902657"/>
              <a:gd name="connsiteY46" fmla="*/ 379059 h 672486"/>
              <a:gd name="connsiteX47" fmla="*/ 2647666 w 5902657"/>
              <a:gd name="connsiteY47" fmla="*/ 324468 h 672486"/>
              <a:gd name="connsiteX48" fmla="*/ 2736376 w 5902657"/>
              <a:gd name="connsiteY48" fmla="*/ 317644 h 672486"/>
              <a:gd name="connsiteX49" fmla="*/ 2818263 w 5902657"/>
              <a:gd name="connsiteY49" fmla="*/ 283524 h 672486"/>
              <a:gd name="connsiteX50" fmla="*/ 2893325 w 5902657"/>
              <a:gd name="connsiteY50" fmla="*/ 317644 h 672486"/>
              <a:gd name="connsiteX51" fmla="*/ 3022979 w 5902657"/>
              <a:gd name="connsiteY51" fmla="*/ 303996 h 672486"/>
              <a:gd name="connsiteX52" fmla="*/ 3070746 w 5902657"/>
              <a:gd name="connsiteY52" fmla="*/ 324468 h 672486"/>
              <a:gd name="connsiteX53" fmla="*/ 3104866 w 5902657"/>
              <a:gd name="connsiteY53" fmla="*/ 276701 h 672486"/>
              <a:gd name="connsiteX54" fmla="*/ 3186752 w 5902657"/>
              <a:gd name="connsiteY54" fmla="*/ 331292 h 672486"/>
              <a:gd name="connsiteX55" fmla="*/ 3309582 w 5902657"/>
              <a:gd name="connsiteY55" fmla="*/ 303996 h 672486"/>
              <a:gd name="connsiteX56" fmla="*/ 3425588 w 5902657"/>
              <a:gd name="connsiteY56" fmla="*/ 290348 h 672486"/>
              <a:gd name="connsiteX57" fmla="*/ 3459708 w 5902657"/>
              <a:gd name="connsiteY57" fmla="*/ 256229 h 672486"/>
              <a:gd name="connsiteX58" fmla="*/ 3514299 w 5902657"/>
              <a:gd name="connsiteY58" fmla="*/ 303996 h 672486"/>
              <a:gd name="connsiteX59" fmla="*/ 3562066 w 5902657"/>
              <a:gd name="connsiteY59" fmla="*/ 283524 h 672486"/>
              <a:gd name="connsiteX60" fmla="*/ 3603009 w 5902657"/>
              <a:gd name="connsiteY60" fmla="*/ 222110 h 672486"/>
              <a:gd name="connsiteX61" fmla="*/ 3678072 w 5902657"/>
              <a:gd name="connsiteY61" fmla="*/ 208462 h 672486"/>
              <a:gd name="connsiteX62" fmla="*/ 3739487 w 5902657"/>
              <a:gd name="connsiteY62" fmla="*/ 167518 h 672486"/>
              <a:gd name="connsiteX63" fmla="*/ 3814549 w 5902657"/>
              <a:gd name="connsiteY63" fmla="*/ 140223 h 672486"/>
              <a:gd name="connsiteX64" fmla="*/ 3841845 w 5902657"/>
              <a:gd name="connsiteY64" fmla="*/ 187990 h 672486"/>
              <a:gd name="connsiteX65" fmla="*/ 3916908 w 5902657"/>
              <a:gd name="connsiteY65" fmla="*/ 201638 h 672486"/>
              <a:gd name="connsiteX66" fmla="*/ 4101152 w 5902657"/>
              <a:gd name="connsiteY66" fmla="*/ 242581 h 672486"/>
              <a:gd name="connsiteX67" fmla="*/ 4107976 w 5902657"/>
              <a:gd name="connsiteY67" fmla="*/ 249405 h 672486"/>
              <a:gd name="connsiteX68" fmla="*/ 4148919 w 5902657"/>
              <a:gd name="connsiteY68" fmla="*/ 283524 h 672486"/>
              <a:gd name="connsiteX69" fmla="*/ 4223982 w 5902657"/>
              <a:gd name="connsiteY69" fmla="*/ 242581 h 672486"/>
              <a:gd name="connsiteX70" fmla="*/ 4374108 w 5902657"/>
              <a:gd name="connsiteY70" fmla="*/ 160695 h 672486"/>
              <a:gd name="connsiteX71" fmla="*/ 4476466 w 5902657"/>
              <a:gd name="connsiteY71" fmla="*/ 201638 h 672486"/>
              <a:gd name="connsiteX72" fmla="*/ 4660711 w 5902657"/>
              <a:gd name="connsiteY72" fmla="*/ 181166 h 672486"/>
              <a:gd name="connsiteX73" fmla="*/ 4797188 w 5902657"/>
              <a:gd name="connsiteY73" fmla="*/ 181166 h 672486"/>
              <a:gd name="connsiteX74" fmla="*/ 4858603 w 5902657"/>
              <a:gd name="connsiteY74" fmla="*/ 133399 h 672486"/>
              <a:gd name="connsiteX75" fmla="*/ 4960961 w 5902657"/>
              <a:gd name="connsiteY75" fmla="*/ 194814 h 672486"/>
              <a:gd name="connsiteX76" fmla="*/ 5001905 w 5902657"/>
              <a:gd name="connsiteY76" fmla="*/ 208462 h 672486"/>
              <a:gd name="connsiteX77" fmla="*/ 5117911 w 5902657"/>
              <a:gd name="connsiteY77" fmla="*/ 167518 h 672486"/>
              <a:gd name="connsiteX78" fmla="*/ 5247564 w 5902657"/>
              <a:gd name="connsiteY78" fmla="*/ 167518 h 672486"/>
              <a:gd name="connsiteX79" fmla="*/ 5390866 w 5902657"/>
              <a:gd name="connsiteY79" fmla="*/ 201638 h 672486"/>
              <a:gd name="connsiteX80" fmla="*/ 5500048 w 5902657"/>
              <a:gd name="connsiteY80" fmla="*/ 222110 h 672486"/>
              <a:gd name="connsiteX81" fmla="*/ 5520519 w 5902657"/>
              <a:gd name="connsiteY81" fmla="*/ 228933 h 672486"/>
              <a:gd name="connsiteX82" fmla="*/ 5656997 w 5902657"/>
              <a:gd name="connsiteY82" fmla="*/ 242581 h 672486"/>
              <a:gd name="connsiteX83" fmla="*/ 5643349 w 5902657"/>
              <a:gd name="connsiteY83" fmla="*/ 276701 h 672486"/>
              <a:gd name="connsiteX84" fmla="*/ 5779827 w 5902657"/>
              <a:gd name="connsiteY84" fmla="*/ 310820 h 672486"/>
              <a:gd name="connsiteX85" fmla="*/ 5902657 w 5902657"/>
              <a:gd name="connsiteY85" fmla="*/ 324468 h 672486"/>
              <a:gd name="connsiteX86" fmla="*/ 5875361 w 5902657"/>
              <a:gd name="connsiteY86" fmla="*/ 385883 h 672486"/>
              <a:gd name="connsiteX87" fmla="*/ 5779827 w 5902657"/>
              <a:gd name="connsiteY87" fmla="*/ 426826 h 672486"/>
              <a:gd name="connsiteX88" fmla="*/ 5704764 w 5902657"/>
              <a:gd name="connsiteY88" fmla="*/ 495065 h 672486"/>
              <a:gd name="connsiteX89" fmla="*/ 5738884 w 5902657"/>
              <a:gd name="connsiteY89" fmla="*/ 563304 h 672486"/>
              <a:gd name="connsiteX90" fmla="*/ 5800299 w 5902657"/>
              <a:gd name="connsiteY90" fmla="*/ 597423 h 672486"/>
              <a:gd name="connsiteX91" fmla="*/ 5725236 w 5902657"/>
              <a:gd name="connsiteY91" fmla="*/ 611071 h 672486"/>
              <a:gd name="connsiteX92" fmla="*/ 5697940 w 5902657"/>
              <a:gd name="connsiteY92" fmla="*/ 665662 h 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02657" h="672486">
                <a:moveTo>
                  <a:pt x="5697940" y="665662"/>
                </a:moveTo>
                <a:lnTo>
                  <a:pt x="61415" y="672486"/>
                </a:lnTo>
                <a:lnTo>
                  <a:pt x="54591" y="624718"/>
                </a:lnTo>
                <a:cubicBezTo>
                  <a:pt x="4733" y="603351"/>
                  <a:pt x="24147" y="604247"/>
                  <a:pt x="0" y="604247"/>
                </a:cubicBezTo>
                <a:lnTo>
                  <a:pt x="88711" y="590599"/>
                </a:lnTo>
                <a:cubicBezTo>
                  <a:pt x="161410" y="605139"/>
                  <a:pt x="133753" y="604247"/>
                  <a:pt x="170597" y="604247"/>
                </a:cubicBezTo>
                <a:lnTo>
                  <a:pt x="225188" y="576951"/>
                </a:lnTo>
                <a:cubicBezTo>
                  <a:pt x="241277" y="488461"/>
                  <a:pt x="213405" y="501889"/>
                  <a:pt x="279779" y="501889"/>
                </a:cubicBezTo>
                <a:cubicBezTo>
                  <a:pt x="419378" y="466989"/>
                  <a:pt x="383099" y="500927"/>
                  <a:pt x="423081" y="460945"/>
                </a:cubicBezTo>
                <a:cubicBezTo>
                  <a:pt x="479384" y="510211"/>
                  <a:pt x="453492" y="508713"/>
                  <a:pt x="484496" y="508713"/>
                </a:cubicBezTo>
                <a:lnTo>
                  <a:pt x="545911" y="501889"/>
                </a:lnTo>
                <a:cubicBezTo>
                  <a:pt x="608495" y="397580"/>
                  <a:pt x="607325" y="439320"/>
                  <a:pt x="607325" y="392707"/>
                </a:cubicBezTo>
                <a:cubicBezTo>
                  <a:pt x="672972" y="348942"/>
                  <a:pt x="657737" y="329757"/>
                  <a:pt x="675564" y="365411"/>
                </a:cubicBezTo>
                <a:cubicBezTo>
                  <a:pt x="857231" y="435283"/>
                  <a:pt x="789621" y="433650"/>
                  <a:pt x="866633" y="433650"/>
                </a:cubicBezTo>
                <a:cubicBezTo>
                  <a:pt x="923354" y="412379"/>
                  <a:pt x="921224" y="432612"/>
                  <a:pt x="921224" y="406354"/>
                </a:cubicBezTo>
                <a:lnTo>
                  <a:pt x="1016758" y="358587"/>
                </a:lnTo>
                <a:lnTo>
                  <a:pt x="1078173" y="351763"/>
                </a:lnTo>
                <a:cubicBezTo>
                  <a:pt x="1152166" y="388760"/>
                  <a:pt x="1128429" y="367901"/>
                  <a:pt x="1160060" y="399530"/>
                </a:cubicBezTo>
                <a:cubicBezTo>
                  <a:pt x="1364760" y="413648"/>
                  <a:pt x="1291831" y="413178"/>
                  <a:pt x="1378424" y="413178"/>
                </a:cubicBezTo>
                <a:cubicBezTo>
                  <a:pt x="1403445" y="410903"/>
                  <a:pt x="1429329" y="413256"/>
                  <a:pt x="1453487" y="406354"/>
                </a:cubicBezTo>
                <a:cubicBezTo>
                  <a:pt x="1530766" y="384275"/>
                  <a:pt x="1451297" y="385883"/>
                  <a:pt x="1480782" y="385883"/>
                </a:cubicBezTo>
                <a:lnTo>
                  <a:pt x="1460311" y="297172"/>
                </a:lnTo>
                <a:lnTo>
                  <a:pt x="1542197" y="290348"/>
                </a:lnTo>
                <a:cubicBezTo>
                  <a:pt x="1584620" y="240854"/>
                  <a:pt x="1583140" y="263552"/>
                  <a:pt x="1583140" y="235757"/>
                </a:cubicBezTo>
                <a:cubicBezTo>
                  <a:pt x="1596788" y="213011"/>
                  <a:pt x="1607102" y="187896"/>
                  <a:pt x="1624084" y="167518"/>
                </a:cubicBezTo>
                <a:cubicBezTo>
                  <a:pt x="1630596" y="159704"/>
                  <a:pt x="1651379" y="153871"/>
                  <a:pt x="1651379" y="153871"/>
                </a:cubicBezTo>
                <a:cubicBezTo>
                  <a:pt x="1700367" y="76889"/>
                  <a:pt x="1669488" y="78808"/>
                  <a:pt x="1705970" y="78808"/>
                </a:cubicBezTo>
                <a:cubicBezTo>
                  <a:pt x="1840023" y="43531"/>
                  <a:pt x="1835624" y="0"/>
                  <a:pt x="1835624" y="58336"/>
                </a:cubicBezTo>
                <a:cubicBezTo>
                  <a:pt x="1761265" y="140131"/>
                  <a:pt x="1801200" y="133399"/>
                  <a:pt x="1740090" y="133399"/>
                </a:cubicBezTo>
                <a:lnTo>
                  <a:pt x="1685499" y="215286"/>
                </a:lnTo>
                <a:lnTo>
                  <a:pt x="1644555" y="276701"/>
                </a:lnTo>
                <a:lnTo>
                  <a:pt x="1699146" y="276701"/>
                </a:lnTo>
                <a:cubicBezTo>
                  <a:pt x="1754866" y="374210"/>
                  <a:pt x="1753737" y="335558"/>
                  <a:pt x="1753737" y="379059"/>
                </a:cubicBezTo>
                <a:cubicBezTo>
                  <a:pt x="1725313" y="428801"/>
                  <a:pt x="1744780" y="426826"/>
                  <a:pt x="1719618" y="426826"/>
                </a:cubicBezTo>
                <a:lnTo>
                  <a:pt x="1719618" y="481417"/>
                </a:lnTo>
                <a:cubicBezTo>
                  <a:pt x="1735540" y="499614"/>
                  <a:pt x="1753973" y="515889"/>
                  <a:pt x="1767385" y="536008"/>
                </a:cubicBezTo>
                <a:cubicBezTo>
                  <a:pt x="1772587" y="543812"/>
                  <a:pt x="1774209" y="563304"/>
                  <a:pt x="1774209" y="563304"/>
                </a:cubicBezTo>
                <a:cubicBezTo>
                  <a:pt x="1833349" y="567853"/>
                  <a:pt x="1892871" y="568847"/>
                  <a:pt x="1951630" y="576951"/>
                </a:cubicBezTo>
                <a:cubicBezTo>
                  <a:pt x="1959755" y="578072"/>
                  <a:pt x="1972102" y="590599"/>
                  <a:pt x="1972102" y="590599"/>
                </a:cubicBezTo>
                <a:lnTo>
                  <a:pt x="2190466" y="617895"/>
                </a:lnTo>
                <a:cubicBezTo>
                  <a:pt x="2237578" y="565548"/>
                  <a:pt x="2228499" y="550072"/>
                  <a:pt x="2279176" y="542832"/>
                </a:cubicBezTo>
                <a:cubicBezTo>
                  <a:pt x="2285931" y="541867"/>
                  <a:pt x="2292824" y="542832"/>
                  <a:pt x="2299648" y="542832"/>
                </a:cubicBezTo>
                <a:lnTo>
                  <a:pt x="2374711" y="481417"/>
                </a:lnTo>
                <a:lnTo>
                  <a:pt x="2347415" y="426826"/>
                </a:lnTo>
                <a:lnTo>
                  <a:pt x="2415654" y="440474"/>
                </a:lnTo>
                <a:lnTo>
                  <a:pt x="2497540" y="420002"/>
                </a:lnTo>
                <a:lnTo>
                  <a:pt x="2627194" y="379059"/>
                </a:lnTo>
                <a:lnTo>
                  <a:pt x="2647666" y="324468"/>
                </a:lnTo>
                <a:lnTo>
                  <a:pt x="2736376" y="317644"/>
                </a:lnTo>
                <a:cubicBezTo>
                  <a:pt x="2814462" y="289249"/>
                  <a:pt x="2792613" y="309174"/>
                  <a:pt x="2818263" y="283524"/>
                </a:cubicBezTo>
                <a:lnTo>
                  <a:pt x="2893325" y="317644"/>
                </a:lnTo>
                <a:lnTo>
                  <a:pt x="3022979" y="303996"/>
                </a:lnTo>
                <a:lnTo>
                  <a:pt x="3070746" y="324468"/>
                </a:lnTo>
                <a:cubicBezTo>
                  <a:pt x="3099826" y="280848"/>
                  <a:pt x="3086443" y="295122"/>
                  <a:pt x="3104866" y="276701"/>
                </a:cubicBezTo>
                <a:lnTo>
                  <a:pt x="3186752" y="331292"/>
                </a:lnTo>
                <a:lnTo>
                  <a:pt x="3309582" y="303996"/>
                </a:lnTo>
                <a:cubicBezTo>
                  <a:pt x="3411871" y="289383"/>
                  <a:pt x="3372948" y="290348"/>
                  <a:pt x="3425588" y="290348"/>
                </a:cubicBezTo>
                <a:lnTo>
                  <a:pt x="3459708" y="256229"/>
                </a:lnTo>
                <a:cubicBezTo>
                  <a:pt x="3509083" y="305604"/>
                  <a:pt x="3484957" y="303996"/>
                  <a:pt x="3514299" y="303996"/>
                </a:cubicBezTo>
                <a:cubicBezTo>
                  <a:pt x="3554727" y="295910"/>
                  <a:pt x="3540217" y="305373"/>
                  <a:pt x="3562066" y="283524"/>
                </a:cubicBezTo>
                <a:lnTo>
                  <a:pt x="3603009" y="222110"/>
                </a:lnTo>
                <a:lnTo>
                  <a:pt x="3678072" y="208462"/>
                </a:lnTo>
                <a:lnTo>
                  <a:pt x="3739487" y="167518"/>
                </a:lnTo>
                <a:lnTo>
                  <a:pt x="3814549" y="140223"/>
                </a:lnTo>
                <a:lnTo>
                  <a:pt x="3841845" y="187990"/>
                </a:lnTo>
                <a:cubicBezTo>
                  <a:pt x="3913165" y="209386"/>
                  <a:pt x="3893292" y="225254"/>
                  <a:pt x="3916908" y="201638"/>
                </a:cubicBezTo>
                <a:cubicBezTo>
                  <a:pt x="4024650" y="219595"/>
                  <a:pt x="4044134" y="199816"/>
                  <a:pt x="4101152" y="242581"/>
                </a:cubicBezTo>
                <a:cubicBezTo>
                  <a:pt x="4103725" y="244511"/>
                  <a:pt x="4105701" y="247130"/>
                  <a:pt x="4107976" y="249405"/>
                </a:cubicBezTo>
                <a:lnTo>
                  <a:pt x="4148919" y="283524"/>
                </a:lnTo>
                <a:cubicBezTo>
                  <a:pt x="4214119" y="240057"/>
                  <a:pt x="4185730" y="242581"/>
                  <a:pt x="4223982" y="242581"/>
                </a:cubicBezTo>
                <a:cubicBezTo>
                  <a:pt x="4364361" y="158354"/>
                  <a:pt x="4307407" y="160695"/>
                  <a:pt x="4374108" y="160695"/>
                </a:cubicBezTo>
                <a:cubicBezTo>
                  <a:pt x="4472671" y="195896"/>
                  <a:pt x="4445731" y="170903"/>
                  <a:pt x="4476466" y="201638"/>
                </a:cubicBezTo>
                <a:cubicBezTo>
                  <a:pt x="4610240" y="176555"/>
                  <a:pt x="4548620" y="181166"/>
                  <a:pt x="4660711" y="181166"/>
                </a:cubicBezTo>
                <a:lnTo>
                  <a:pt x="4797188" y="181166"/>
                </a:lnTo>
                <a:cubicBezTo>
                  <a:pt x="4854352" y="138293"/>
                  <a:pt x="4835695" y="156307"/>
                  <a:pt x="4858603" y="133399"/>
                </a:cubicBezTo>
                <a:cubicBezTo>
                  <a:pt x="4892722" y="153871"/>
                  <a:pt x="4925714" y="176351"/>
                  <a:pt x="4960961" y="194814"/>
                </a:cubicBezTo>
                <a:cubicBezTo>
                  <a:pt x="4973705" y="201489"/>
                  <a:pt x="5001905" y="208462"/>
                  <a:pt x="5001905" y="208462"/>
                </a:cubicBezTo>
                <a:lnTo>
                  <a:pt x="5117911" y="167518"/>
                </a:lnTo>
                <a:lnTo>
                  <a:pt x="5247564" y="167518"/>
                </a:lnTo>
                <a:cubicBezTo>
                  <a:pt x="5381618" y="202796"/>
                  <a:pt x="5332529" y="201638"/>
                  <a:pt x="5390866" y="201638"/>
                </a:cubicBezTo>
                <a:cubicBezTo>
                  <a:pt x="5427260" y="208462"/>
                  <a:pt x="5463814" y="214482"/>
                  <a:pt x="5500048" y="222110"/>
                </a:cubicBezTo>
                <a:cubicBezTo>
                  <a:pt x="5507086" y="223592"/>
                  <a:pt x="5520519" y="228933"/>
                  <a:pt x="5520519" y="228933"/>
                </a:cubicBezTo>
                <a:cubicBezTo>
                  <a:pt x="5652435" y="242819"/>
                  <a:pt x="5606716" y="242581"/>
                  <a:pt x="5656997" y="242581"/>
                </a:cubicBezTo>
                <a:lnTo>
                  <a:pt x="5643349" y="276701"/>
                </a:lnTo>
                <a:cubicBezTo>
                  <a:pt x="5751737" y="315410"/>
                  <a:pt x="5705069" y="310820"/>
                  <a:pt x="5779827" y="310820"/>
                </a:cubicBezTo>
                <a:cubicBezTo>
                  <a:pt x="5899044" y="317833"/>
                  <a:pt x="5868443" y="290254"/>
                  <a:pt x="5902657" y="324468"/>
                </a:cubicBezTo>
                <a:cubicBezTo>
                  <a:pt x="5873104" y="376185"/>
                  <a:pt x="5875361" y="353896"/>
                  <a:pt x="5875361" y="385883"/>
                </a:cubicBezTo>
                <a:cubicBezTo>
                  <a:pt x="5788780" y="421958"/>
                  <a:pt x="5819923" y="406778"/>
                  <a:pt x="5779827" y="426826"/>
                </a:cubicBezTo>
                <a:lnTo>
                  <a:pt x="5704764" y="495065"/>
                </a:lnTo>
                <a:cubicBezTo>
                  <a:pt x="5727495" y="555680"/>
                  <a:pt x="5711494" y="535914"/>
                  <a:pt x="5738884" y="563304"/>
                </a:cubicBezTo>
                <a:lnTo>
                  <a:pt x="5800299" y="597423"/>
                </a:lnTo>
                <a:lnTo>
                  <a:pt x="5725236" y="611071"/>
                </a:lnTo>
                <a:lnTo>
                  <a:pt x="5697940" y="6656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1" name="Group 20"/>
          <p:cNvGrpSpPr/>
          <p:nvPr/>
        </p:nvGrpSpPr>
        <p:grpSpPr>
          <a:xfrm>
            <a:off x="7576623" y="2906728"/>
            <a:ext cx="1200662" cy="853440"/>
            <a:chOff x="7534268" y="4686300"/>
            <a:chExt cx="1200662" cy="853440"/>
          </a:xfrm>
          <a:solidFill>
            <a:schemeClr val="accent2">
              <a:lumMod val="60000"/>
              <a:lumOff val="40000"/>
              <a:alpha val="59000"/>
            </a:schemeClr>
          </a:solidFill>
        </p:grpSpPr>
        <p:sp>
          <p:nvSpPr>
            <p:cNvPr id="22" name="Freeform 21"/>
            <p:cNvSpPr/>
            <p:nvPr/>
          </p:nvSpPr>
          <p:spPr>
            <a:xfrm>
              <a:off x="7534268" y="4686300"/>
              <a:ext cx="749564" cy="784965"/>
            </a:xfrm>
            <a:custGeom>
              <a:avLst/>
              <a:gdLst>
                <a:gd name="connsiteX0" fmla="*/ 321952 w 749564"/>
                <a:gd name="connsiteY0" fmla="*/ 15240 h 784965"/>
                <a:gd name="connsiteX1" fmla="*/ 268612 w 749564"/>
                <a:gd name="connsiteY1" fmla="*/ 60960 h 784965"/>
                <a:gd name="connsiteX2" fmla="*/ 238132 w 749564"/>
                <a:gd name="connsiteY2" fmla="*/ 68580 h 784965"/>
                <a:gd name="connsiteX3" fmla="*/ 169552 w 749564"/>
                <a:gd name="connsiteY3" fmla="*/ 160020 h 784965"/>
                <a:gd name="connsiteX4" fmla="*/ 78112 w 749564"/>
                <a:gd name="connsiteY4" fmla="*/ 220980 h 784965"/>
                <a:gd name="connsiteX5" fmla="*/ 17152 w 749564"/>
                <a:gd name="connsiteY5" fmla="*/ 304800 h 784965"/>
                <a:gd name="connsiteX6" fmla="*/ 24772 w 749564"/>
                <a:gd name="connsiteY6" fmla="*/ 320040 h 784965"/>
                <a:gd name="connsiteX7" fmla="*/ 55252 w 749564"/>
                <a:gd name="connsiteY7" fmla="*/ 464820 h 784965"/>
                <a:gd name="connsiteX8" fmla="*/ 62872 w 749564"/>
                <a:gd name="connsiteY8" fmla="*/ 548640 h 784965"/>
                <a:gd name="connsiteX9" fmla="*/ 177172 w 749564"/>
                <a:gd name="connsiteY9" fmla="*/ 518160 h 784965"/>
                <a:gd name="connsiteX10" fmla="*/ 184792 w 749564"/>
                <a:gd name="connsiteY10" fmla="*/ 510540 h 784965"/>
                <a:gd name="connsiteX11" fmla="*/ 238132 w 749564"/>
                <a:gd name="connsiteY11" fmla="*/ 464820 h 784965"/>
                <a:gd name="connsiteX12" fmla="*/ 390532 w 749564"/>
                <a:gd name="connsiteY12" fmla="*/ 464820 h 784965"/>
                <a:gd name="connsiteX13" fmla="*/ 436252 w 749564"/>
                <a:gd name="connsiteY13" fmla="*/ 541020 h 784965"/>
                <a:gd name="connsiteX14" fmla="*/ 504832 w 749564"/>
                <a:gd name="connsiteY14" fmla="*/ 617220 h 784965"/>
                <a:gd name="connsiteX15" fmla="*/ 565792 w 749564"/>
                <a:gd name="connsiteY15" fmla="*/ 708660 h 784965"/>
                <a:gd name="connsiteX16" fmla="*/ 603892 w 749564"/>
                <a:gd name="connsiteY16" fmla="*/ 754380 h 784965"/>
                <a:gd name="connsiteX17" fmla="*/ 649612 w 749564"/>
                <a:gd name="connsiteY17" fmla="*/ 708660 h 784965"/>
                <a:gd name="connsiteX18" fmla="*/ 641992 w 749564"/>
                <a:gd name="connsiteY18" fmla="*/ 670560 h 784965"/>
                <a:gd name="connsiteX19" fmla="*/ 641992 w 749564"/>
                <a:gd name="connsiteY19" fmla="*/ 670560 h 784965"/>
                <a:gd name="connsiteX20" fmla="*/ 680092 w 749564"/>
                <a:gd name="connsiteY20" fmla="*/ 586740 h 784965"/>
                <a:gd name="connsiteX21" fmla="*/ 702952 w 749564"/>
                <a:gd name="connsiteY21" fmla="*/ 487680 h 784965"/>
                <a:gd name="connsiteX22" fmla="*/ 748672 w 749564"/>
                <a:gd name="connsiteY22" fmla="*/ 358140 h 784965"/>
                <a:gd name="connsiteX23" fmla="*/ 718192 w 749564"/>
                <a:gd name="connsiteY23" fmla="*/ 274320 h 784965"/>
                <a:gd name="connsiteX24" fmla="*/ 626752 w 749564"/>
                <a:gd name="connsiteY24" fmla="*/ 205740 h 784965"/>
                <a:gd name="connsiteX25" fmla="*/ 619132 w 749564"/>
                <a:gd name="connsiteY25" fmla="*/ 182880 h 784965"/>
                <a:gd name="connsiteX26" fmla="*/ 611512 w 749564"/>
                <a:gd name="connsiteY26" fmla="*/ 99060 h 784965"/>
                <a:gd name="connsiteX27" fmla="*/ 535312 w 749564"/>
                <a:gd name="connsiteY27" fmla="*/ 0 h 784965"/>
                <a:gd name="connsiteX28" fmla="*/ 497212 w 749564"/>
                <a:gd name="connsiteY28" fmla="*/ 137160 h 784965"/>
                <a:gd name="connsiteX29" fmla="*/ 405772 w 749564"/>
                <a:gd name="connsiteY29" fmla="*/ 68580 h 784965"/>
                <a:gd name="connsiteX30" fmla="*/ 466732 w 749564"/>
                <a:gd name="connsiteY30" fmla="*/ 30480 h 784965"/>
                <a:gd name="connsiteX31" fmla="*/ 382912 w 749564"/>
                <a:gd name="connsiteY31" fmla="*/ 7620 h 784965"/>
                <a:gd name="connsiteX32" fmla="*/ 321952 w 749564"/>
                <a:gd name="connsiteY32" fmla="*/ 15240 h 78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9564" h="784965">
                  <a:moveTo>
                    <a:pt x="321952" y="15240"/>
                  </a:moveTo>
                  <a:cubicBezTo>
                    <a:pt x="304172" y="30480"/>
                    <a:pt x="288369" y="48388"/>
                    <a:pt x="268612" y="60960"/>
                  </a:cubicBezTo>
                  <a:cubicBezTo>
                    <a:pt x="259777" y="66583"/>
                    <a:pt x="238132" y="68580"/>
                    <a:pt x="238132" y="68580"/>
                  </a:cubicBezTo>
                  <a:lnTo>
                    <a:pt x="169552" y="160020"/>
                  </a:lnTo>
                  <a:cubicBezTo>
                    <a:pt x="88699" y="216617"/>
                    <a:pt x="121083" y="199494"/>
                    <a:pt x="78112" y="220980"/>
                  </a:cubicBezTo>
                  <a:cubicBezTo>
                    <a:pt x="4883" y="261663"/>
                    <a:pt x="0" y="236192"/>
                    <a:pt x="17152" y="304800"/>
                  </a:cubicBezTo>
                  <a:cubicBezTo>
                    <a:pt x="18530" y="310310"/>
                    <a:pt x="22232" y="314960"/>
                    <a:pt x="24772" y="320040"/>
                  </a:cubicBezTo>
                  <a:lnTo>
                    <a:pt x="55252" y="464820"/>
                  </a:lnTo>
                  <a:lnTo>
                    <a:pt x="62872" y="548640"/>
                  </a:lnTo>
                  <a:cubicBezTo>
                    <a:pt x="221046" y="537342"/>
                    <a:pt x="148482" y="575541"/>
                    <a:pt x="177172" y="518160"/>
                  </a:cubicBezTo>
                  <a:cubicBezTo>
                    <a:pt x="178778" y="514947"/>
                    <a:pt x="182252" y="513080"/>
                    <a:pt x="184792" y="510540"/>
                  </a:cubicBezTo>
                  <a:lnTo>
                    <a:pt x="238132" y="464820"/>
                  </a:lnTo>
                  <a:lnTo>
                    <a:pt x="390532" y="464820"/>
                  </a:lnTo>
                  <a:lnTo>
                    <a:pt x="436252" y="541020"/>
                  </a:lnTo>
                  <a:lnTo>
                    <a:pt x="504832" y="617220"/>
                  </a:lnTo>
                  <a:cubicBezTo>
                    <a:pt x="567286" y="703094"/>
                    <a:pt x="565792" y="666492"/>
                    <a:pt x="565792" y="708660"/>
                  </a:cubicBezTo>
                  <a:cubicBezTo>
                    <a:pt x="591175" y="776347"/>
                    <a:pt x="573307" y="784965"/>
                    <a:pt x="603892" y="754380"/>
                  </a:cubicBezTo>
                  <a:cubicBezTo>
                    <a:pt x="619132" y="739140"/>
                    <a:pt x="640693" y="728281"/>
                    <a:pt x="649612" y="708660"/>
                  </a:cubicBezTo>
                  <a:cubicBezTo>
                    <a:pt x="654971" y="696869"/>
                    <a:pt x="641992" y="670560"/>
                    <a:pt x="641992" y="670560"/>
                  </a:cubicBezTo>
                  <a:lnTo>
                    <a:pt x="641992" y="670560"/>
                  </a:lnTo>
                  <a:lnTo>
                    <a:pt x="680092" y="586740"/>
                  </a:lnTo>
                  <a:cubicBezTo>
                    <a:pt x="695923" y="491757"/>
                    <a:pt x="673482" y="517150"/>
                    <a:pt x="702952" y="487680"/>
                  </a:cubicBezTo>
                  <a:cubicBezTo>
                    <a:pt x="749564" y="363382"/>
                    <a:pt x="748672" y="409164"/>
                    <a:pt x="748672" y="358140"/>
                  </a:cubicBezTo>
                  <a:cubicBezTo>
                    <a:pt x="717249" y="279582"/>
                    <a:pt x="718192" y="309297"/>
                    <a:pt x="718192" y="274320"/>
                  </a:cubicBezTo>
                  <a:cubicBezTo>
                    <a:pt x="687712" y="251460"/>
                    <a:pt x="654748" y="231582"/>
                    <a:pt x="626752" y="205740"/>
                  </a:cubicBezTo>
                  <a:cubicBezTo>
                    <a:pt x="620850" y="200292"/>
                    <a:pt x="619132" y="182880"/>
                    <a:pt x="619132" y="182880"/>
                  </a:cubicBezTo>
                  <a:lnTo>
                    <a:pt x="611512" y="99060"/>
                  </a:lnTo>
                  <a:lnTo>
                    <a:pt x="535312" y="0"/>
                  </a:lnTo>
                  <a:lnTo>
                    <a:pt x="497212" y="137160"/>
                  </a:lnTo>
                  <a:lnTo>
                    <a:pt x="405772" y="68580"/>
                  </a:lnTo>
                  <a:lnTo>
                    <a:pt x="466732" y="30480"/>
                  </a:lnTo>
                  <a:lnTo>
                    <a:pt x="382912" y="7620"/>
                  </a:lnTo>
                  <a:lnTo>
                    <a:pt x="321952" y="1524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03920" y="5227320"/>
              <a:ext cx="231010" cy="312420"/>
            </a:xfrm>
            <a:custGeom>
              <a:avLst/>
              <a:gdLst>
                <a:gd name="connsiteX0" fmla="*/ 137160 w 231010"/>
                <a:gd name="connsiteY0" fmla="*/ 0 h 312420"/>
                <a:gd name="connsiteX1" fmla="*/ 137160 w 231010"/>
                <a:gd name="connsiteY1" fmla="*/ 0 h 312420"/>
                <a:gd name="connsiteX2" fmla="*/ 137160 w 231010"/>
                <a:gd name="connsiteY2" fmla="*/ 129540 h 312420"/>
                <a:gd name="connsiteX3" fmla="*/ 68580 w 231010"/>
                <a:gd name="connsiteY3" fmla="*/ 182880 h 312420"/>
                <a:gd name="connsiteX4" fmla="*/ 53340 w 231010"/>
                <a:gd name="connsiteY4" fmla="*/ 205740 h 312420"/>
                <a:gd name="connsiteX5" fmla="*/ 7620 w 231010"/>
                <a:gd name="connsiteY5" fmla="*/ 281940 h 312420"/>
                <a:gd name="connsiteX6" fmla="*/ 0 w 231010"/>
                <a:gd name="connsiteY6" fmla="*/ 304800 h 312420"/>
                <a:gd name="connsiteX7" fmla="*/ 68580 w 231010"/>
                <a:gd name="connsiteY7" fmla="*/ 312420 h 312420"/>
                <a:gd name="connsiteX8" fmla="*/ 167640 w 231010"/>
                <a:gd name="connsiteY8" fmla="*/ 205740 h 312420"/>
                <a:gd name="connsiteX9" fmla="*/ 213360 w 231010"/>
                <a:gd name="connsiteY9" fmla="*/ 137160 h 312420"/>
                <a:gd name="connsiteX10" fmla="*/ 228600 w 231010"/>
                <a:gd name="connsiteY10" fmla="*/ 68580 h 312420"/>
                <a:gd name="connsiteX11" fmla="*/ 160020 w 231010"/>
                <a:gd name="connsiteY11" fmla="*/ 76200 h 312420"/>
                <a:gd name="connsiteX12" fmla="*/ 137160 w 231010"/>
                <a:gd name="connsiteY12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10" h="312420">
                  <a:moveTo>
                    <a:pt x="137160" y="0"/>
                  </a:moveTo>
                  <a:lnTo>
                    <a:pt x="137160" y="0"/>
                  </a:lnTo>
                  <a:cubicBezTo>
                    <a:pt x="145004" y="125505"/>
                    <a:pt x="173573" y="93127"/>
                    <a:pt x="137160" y="129540"/>
                  </a:cubicBezTo>
                  <a:cubicBezTo>
                    <a:pt x="114300" y="147320"/>
                    <a:pt x="90009" y="163399"/>
                    <a:pt x="68580" y="182880"/>
                  </a:cubicBezTo>
                  <a:cubicBezTo>
                    <a:pt x="61804" y="189040"/>
                    <a:pt x="53340" y="205740"/>
                    <a:pt x="53340" y="205740"/>
                  </a:cubicBezTo>
                  <a:cubicBezTo>
                    <a:pt x="38100" y="231140"/>
                    <a:pt x="21663" y="255859"/>
                    <a:pt x="7620" y="281940"/>
                  </a:cubicBezTo>
                  <a:cubicBezTo>
                    <a:pt x="3812" y="289012"/>
                    <a:pt x="0" y="304800"/>
                    <a:pt x="0" y="304800"/>
                  </a:cubicBezTo>
                  <a:lnTo>
                    <a:pt x="68580" y="312420"/>
                  </a:lnTo>
                  <a:lnTo>
                    <a:pt x="167640" y="205740"/>
                  </a:lnTo>
                  <a:cubicBezTo>
                    <a:pt x="216666" y="148543"/>
                    <a:pt x="213360" y="175818"/>
                    <a:pt x="213360" y="137160"/>
                  </a:cubicBezTo>
                  <a:cubicBezTo>
                    <a:pt x="231010" y="84211"/>
                    <a:pt x="228600" y="107504"/>
                    <a:pt x="228600" y="68580"/>
                  </a:cubicBezTo>
                  <a:lnTo>
                    <a:pt x="160020" y="76200"/>
                  </a:lnTo>
                  <a:lnTo>
                    <a:pt x="13716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20614" y="1727200"/>
            <a:ext cx="1928826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Starog svijeta</a:t>
            </a:r>
            <a:endParaRPr lang="hr-HR" dirty="0"/>
          </a:p>
        </p:txBody>
      </p:sp>
      <p:sp>
        <p:nvSpPr>
          <p:cNvPr id="25" name="Rectangle 24"/>
          <p:cNvSpPr/>
          <p:nvPr/>
        </p:nvSpPr>
        <p:spPr>
          <a:xfrm>
            <a:off x="288925" y="2873375"/>
            <a:ext cx="1928826" cy="7858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Novog svijeta</a:t>
            </a:r>
            <a:endParaRPr lang="hr-HR" dirty="0"/>
          </a:p>
        </p:txBody>
      </p:sp>
      <p:sp>
        <p:nvSpPr>
          <p:cNvPr id="28" name="Freeform 27"/>
          <p:cNvSpPr/>
          <p:nvPr/>
        </p:nvSpPr>
        <p:spPr>
          <a:xfrm>
            <a:off x="2729854" y="4128683"/>
            <a:ext cx="5902657" cy="672486"/>
          </a:xfrm>
          <a:custGeom>
            <a:avLst/>
            <a:gdLst>
              <a:gd name="connsiteX0" fmla="*/ 5697940 w 5902657"/>
              <a:gd name="connsiteY0" fmla="*/ 665662 h 672486"/>
              <a:gd name="connsiteX1" fmla="*/ 61415 w 5902657"/>
              <a:gd name="connsiteY1" fmla="*/ 672486 h 672486"/>
              <a:gd name="connsiteX2" fmla="*/ 54591 w 5902657"/>
              <a:gd name="connsiteY2" fmla="*/ 624718 h 672486"/>
              <a:gd name="connsiteX3" fmla="*/ 0 w 5902657"/>
              <a:gd name="connsiteY3" fmla="*/ 604247 h 672486"/>
              <a:gd name="connsiteX4" fmla="*/ 88711 w 5902657"/>
              <a:gd name="connsiteY4" fmla="*/ 590599 h 672486"/>
              <a:gd name="connsiteX5" fmla="*/ 170597 w 5902657"/>
              <a:gd name="connsiteY5" fmla="*/ 604247 h 672486"/>
              <a:gd name="connsiteX6" fmla="*/ 225188 w 5902657"/>
              <a:gd name="connsiteY6" fmla="*/ 576951 h 672486"/>
              <a:gd name="connsiteX7" fmla="*/ 279779 w 5902657"/>
              <a:gd name="connsiteY7" fmla="*/ 501889 h 672486"/>
              <a:gd name="connsiteX8" fmla="*/ 423081 w 5902657"/>
              <a:gd name="connsiteY8" fmla="*/ 460945 h 672486"/>
              <a:gd name="connsiteX9" fmla="*/ 484496 w 5902657"/>
              <a:gd name="connsiteY9" fmla="*/ 508713 h 672486"/>
              <a:gd name="connsiteX10" fmla="*/ 545911 w 5902657"/>
              <a:gd name="connsiteY10" fmla="*/ 501889 h 672486"/>
              <a:gd name="connsiteX11" fmla="*/ 607325 w 5902657"/>
              <a:gd name="connsiteY11" fmla="*/ 392707 h 672486"/>
              <a:gd name="connsiteX12" fmla="*/ 675564 w 5902657"/>
              <a:gd name="connsiteY12" fmla="*/ 365411 h 672486"/>
              <a:gd name="connsiteX13" fmla="*/ 866633 w 5902657"/>
              <a:gd name="connsiteY13" fmla="*/ 433650 h 672486"/>
              <a:gd name="connsiteX14" fmla="*/ 921224 w 5902657"/>
              <a:gd name="connsiteY14" fmla="*/ 406354 h 672486"/>
              <a:gd name="connsiteX15" fmla="*/ 1016758 w 5902657"/>
              <a:gd name="connsiteY15" fmla="*/ 358587 h 672486"/>
              <a:gd name="connsiteX16" fmla="*/ 1078173 w 5902657"/>
              <a:gd name="connsiteY16" fmla="*/ 351763 h 672486"/>
              <a:gd name="connsiteX17" fmla="*/ 1160060 w 5902657"/>
              <a:gd name="connsiteY17" fmla="*/ 399530 h 672486"/>
              <a:gd name="connsiteX18" fmla="*/ 1378424 w 5902657"/>
              <a:gd name="connsiteY18" fmla="*/ 413178 h 672486"/>
              <a:gd name="connsiteX19" fmla="*/ 1453487 w 5902657"/>
              <a:gd name="connsiteY19" fmla="*/ 406354 h 672486"/>
              <a:gd name="connsiteX20" fmla="*/ 1480782 w 5902657"/>
              <a:gd name="connsiteY20" fmla="*/ 385883 h 672486"/>
              <a:gd name="connsiteX21" fmla="*/ 1460311 w 5902657"/>
              <a:gd name="connsiteY21" fmla="*/ 297172 h 672486"/>
              <a:gd name="connsiteX22" fmla="*/ 1542197 w 5902657"/>
              <a:gd name="connsiteY22" fmla="*/ 290348 h 672486"/>
              <a:gd name="connsiteX23" fmla="*/ 1583140 w 5902657"/>
              <a:gd name="connsiteY23" fmla="*/ 235757 h 672486"/>
              <a:gd name="connsiteX24" fmla="*/ 1624084 w 5902657"/>
              <a:gd name="connsiteY24" fmla="*/ 167518 h 672486"/>
              <a:gd name="connsiteX25" fmla="*/ 1651379 w 5902657"/>
              <a:gd name="connsiteY25" fmla="*/ 153871 h 672486"/>
              <a:gd name="connsiteX26" fmla="*/ 1705970 w 5902657"/>
              <a:gd name="connsiteY26" fmla="*/ 78808 h 672486"/>
              <a:gd name="connsiteX27" fmla="*/ 1835624 w 5902657"/>
              <a:gd name="connsiteY27" fmla="*/ 58336 h 672486"/>
              <a:gd name="connsiteX28" fmla="*/ 1740090 w 5902657"/>
              <a:gd name="connsiteY28" fmla="*/ 133399 h 672486"/>
              <a:gd name="connsiteX29" fmla="*/ 1685499 w 5902657"/>
              <a:gd name="connsiteY29" fmla="*/ 215286 h 672486"/>
              <a:gd name="connsiteX30" fmla="*/ 1644555 w 5902657"/>
              <a:gd name="connsiteY30" fmla="*/ 276701 h 672486"/>
              <a:gd name="connsiteX31" fmla="*/ 1699146 w 5902657"/>
              <a:gd name="connsiteY31" fmla="*/ 276701 h 672486"/>
              <a:gd name="connsiteX32" fmla="*/ 1753737 w 5902657"/>
              <a:gd name="connsiteY32" fmla="*/ 379059 h 672486"/>
              <a:gd name="connsiteX33" fmla="*/ 1719618 w 5902657"/>
              <a:gd name="connsiteY33" fmla="*/ 426826 h 672486"/>
              <a:gd name="connsiteX34" fmla="*/ 1719618 w 5902657"/>
              <a:gd name="connsiteY34" fmla="*/ 481417 h 672486"/>
              <a:gd name="connsiteX35" fmla="*/ 1767385 w 5902657"/>
              <a:gd name="connsiteY35" fmla="*/ 536008 h 672486"/>
              <a:gd name="connsiteX36" fmla="*/ 1774209 w 5902657"/>
              <a:gd name="connsiteY36" fmla="*/ 563304 h 672486"/>
              <a:gd name="connsiteX37" fmla="*/ 1951630 w 5902657"/>
              <a:gd name="connsiteY37" fmla="*/ 576951 h 672486"/>
              <a:gd name="connsiteX38" fmla="*/ 1972102 w 5902657"/>
              <a:gd name="connsiteY38" fmla="*/ 590599 h 672486"/>
              <a:gd name="connsiteX39" fmla="*/ 2190466 w 5902657"/>
              <a:gd name="connsiteY39" fmla="*/ 617895 h 672486"/>
              <a:gd name="connsiteX40" fmla="*/ 2279176 w 5902657"/>
              <a:gd name="connsiteY40" fmla="*/ 542832 h 672486"/>
              <a:gd name="connsiteX41" fmla="*/ 2299648 w 5902657"/>
              <a:gd name="connsiteY41" fmla="*/ 542832 h 672486"/>
              <a:gd name="connsiteX42" fmla="*/ 2374711 w 5902657"/>
              <a:gd name="connsiteY42" fmla="*/ 481417 h 672486"/>
              <a:gd name="connsiteX43" fmla="*/ 2347415 w 5902657"/>
              <a:gd name="connsiteY43" fmla="*/ 426826 h 672486"/>
              <a:gd name="connsiteX44" fmla="*/ 2415654 w 5902657"/>
              <a:gd name="connsiteY44" fmla="*/ 440474 h 672486"/>
              <a:gd name="connsiteX45" fmla="*/ 2497540 w 5902657"/>
              <a:gd name="connsiteY45" fmla="*/ 420002 h 672486"/>
              <a:gd name="connsiteX46" fmla="*/ 2627194 w 5902657"/>
              <a:gd name="connsiteY46" fmla="*/ 379059 h 672486"/>
              <a:gd name="connsiteX47" fmla="*/ 2647666 w 5902657"/>
              <a:gd name="connsiteY47" fmla="*/ 324468 h 672486"/>
              <a:gd name="connsiteX48" fmla="*/ 2736376 w 5902657"/>
              <a:gd name="connsiteY48" fmla="*/ 317644 h 672486"/>
              <a:gd name="connsiteX49" fmla="*/ 2818263 w 5902657"/>
              <a:gd name="connsiteY49" fmla="*/ 283524 h 672486"/>
              <a:gd name="connsiteX50" fmla="*/ 2893325 w 5902657"/>
              <a:gd name="connsiteY50" fmla="*/ 317644 h 672486"/>
              <a:gd name="connsiteX51" fmla="*/ 3022979 w 5902657"/>
              <a:gd name="connsiteY51" fmla="*/ 303996 h 672486"/>
              <a:gd name="connsiteX52" fmla="*/ 3070746 w 5902657"/>
              <a:gd name="connsiteY52" fmla="*/ 324468 h 672486"/>
              <a:gd name="connsiteX53" fmla="*/ 3104866 w 5902657"/>
              <a:gd name="connsiteY53" fmla="*/ 276701 h 672486"/>
              <a:gd name="connsiteX54" fmla="*/ 3186752 w 5902657"/>
              <a:gd name="connsiteY54" fmla="*/ 331292 h 672486"/>
              <a:gd name="connsiteX55" fmla="*/ 3309582 w 5902657"/>
              <a:gd name="connsiteY55" fmla="*/ 303996 h 672486"/>
              <a:gd name="connsiteX56" fmla="*/ 3425588 w 5902657"/>
              <a:gd name="connsiteY56" fmla="*/ 290348 h 672486"/>
              <a:gd name="connsiteX57" fmla="*/ 3459708 w 5902657"/>
              <a:gd name="connsiteY57" fmla="*/ 256229 h 672486"/>
              <a:gd name="connsiteX58" fmla="*/ 3514299 w 5902657"/>
              <a:gd name="connsiteY58" fmla="*/ 303996 h 672486"/>
              <a:gd name="connsiteX59" fmla="*/ 3562066 w 5902657"/>
              <a:gd name="connsiteY59" fmla="*/ 283524 h 672486"/>
              <a:gd name="connsiteX60" fmla="*/ 3603009 w 5902657"/>
              <a:gd name="connsiteY60" fmla="*/ 222110 h 672486"/>
              <a:gd name="connsiteX61" fmla="*/ 3678072 w 5902657"/>
              <a:gd name="connsiteY61" fmla="*/ 208462 h 672486"/>
              <a:gd name="connsiteX62" fmla="*/ 3739487 w 5902657"/>
              <a:gd name="connsiteY62" fmla="*/ 167518 h 672486"/>
              <a:gd name="connsiteX63" fmla="*/ 3814549 w 5902657"/>
              <a:gd name="connsiteY63" fmla="*/ 140223 h 672486"/>
              <a:gd name="connsiteX64" fmla="*/ 3841845 w 5902657"/>
              <a:gd name="connsiteY64" fmla="*/ 187990 h 672486"/>
              <a:gd name="connsiteX65" fmla="*/ 3916908 w 5902657"/>
              <a:gd name="connsiteY65" fmla="*/ 201638 h 672486"/>
              <a:gd name="connsiteX66" fmla="*/ 4101152 w 5902657"/>
              <a:gd name="connsiteY66" fmla="*/ 242581 h 672486"/>
              <a:gd name="connsiteX67" fmla="*/ 4107976 w 5902657"/>
              <a:gd name="connsiteY67" fmla="*/ 249405 h 672486"/>
              <a:gd name="connsiteX68" fmla="*/ 4148919 w 5902657"/>
              <a:gd name="connsiteY68" fmla="*/ 283524 h 672486"/>
              <a:gd name="connsiteX69" fmla="*/ 4223982 w 5902657"/>
              <a:gd name="connsiteY69" fmla="*/ 242581 h 672486"/>
              <a:gd name="connsiteX70" fmla="*/ 4374108 w 5902657"/>
              <a:gd name="connsiteY70" fmla="*/ 160695 h 672486"/>
              <a:gd name="connsiteX71" fmla="*/ 4476466 w 5902657"/>
              <a:gd name="connsiteY71" fmla="*/ 201638 h 672486"/>
              <a:gd name="connsiteX72" fmla="*/ 4660711 w 5902657"/>
              <a:gd name="connsiteY72" fmla="*/ 181166 h 672486"/>
              <a:gd name="connsiteX73" fmla="*/ 4797188 w 5902657"/>
              <a:gd name="connsiteY73" fmla="*/ 181166 h 672486"/>
              <a:gd name="connsiteX74" fmla="*/ 4858603 w 5902657"/>
              <a:gd name="connsiteY74" fmla="*/ 133399 h 672486"/>
              <a:gd name="connsiteX75" fmla="*/ 4960961 w 5902657"/>
              <a:gd name="connsiteY75" fmla="*/ 194814 h 672486"/>
              <a:gd name="connsiteX76" fmla="*/ 5001905 w 5902657"/>
              <a:gd name="connsiteY76" fmla="*/ 208462 h 672486"/>
              <a:gd name="connsiteX77" fmla="*/ 5117911 w 5902657"/>
              <a:gd name="connsiteY77" fmla="*/ 167518 h 672486"/>
              <a:gd name="connsiteX78" fmla="*/ 5247564 w 5902657"/>
              <a:gd name="connsiteY78" fmla="*/ 167518 h 672486"/>
              <a:gd name="connsiteX79" fmla="*/ 5390866 w 5902657"/>
              <a:gd name="connsiteY79" fmla="*/ 201638 h 672486"/>
              <a:gd name="connsiteX80" fmla="*/ 5500048 w 5902657"/>
              <a:gd name="connsiteY80" fmla="*/ 222110 h 672486"/>
              <a:gd name="connsiteX81" fmla="*/ 5520519 w 5902657"/>
              <a:gd name="connsiteY81" fmla="*/ 228933 h 672486"/>
              <a:gd name="connsiteX82" fmla="*/ 5656997 w 5902657"/>
              <a:gd name="connsiteY82" fmla="*/ 242581 h 672486"/>
              <a:gd name="connsiteX83" fmla="*/ 5643349 w 5902657"/>
              <a:gd name="connsiteY83" fmla="*/ 276701 h 672486"/>
              <a:gd name="connsiteX84" fmla="*/ 5779827 w 5902657"/>
              <a:gd name="connsiteY84" fmla="*/ 310820 h 672486"/>
              <a:gd name="connsiteX85" fmla="*/ 5902657 w 5902657"/>
              <a:gd name="connsiteY85" fmla="*/ 324468 h 672486"/>
              <a:gd name="connsiteX86" fmla="*/ 5875361 w 5902657"/>
              <a:gd name="connsiteY86" fmla="*/ 385883 h 672486"/>
              <a:gd name="connsiteX87" fmla="*/ 5779827 w 5902657"/>
              <a:gd name="connsiteY87" fmla="*/ 426826 h 672486"/>
              <a:gd name="connsiteX88" fmla="*/ 5704764 w 5902657"/>
              <a:gd name="connsiteY88" fmla="*/ 495065 h 672486"/>
              <a:gd name="connsiteX89" fmla="*/ 5738884 w 5902657"/>
              <a:gd name="connsiteY89" fmla="*/ 563304 h 672486"/>
              <a:gd name="connsiteX90" fmla="*/ 5800299 w 5902657"/>
              <a:gd name="connsiteY90" fmla="*/ 597423 h 672486"/>
              <a:gd name="connsiteX91" fmla="*/ 5725236 w 5902657"/>
              <a:gd name="connsiteY91" fmla="*/ 611071 h 672486"/>
              <a:gd name="connsiteX92" fmla="*/ 5697940 w 5902657"/>
              <a:gd name="connsiteY92" fmla="*/ 665662 h 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02657" h="672486">
                <a:moveTo>
                  <a:pt x="5697940" y="665662"/>
                </a:moveTo>
                <a:lnTo>
                  <a:pt x="61415" y="672486"/>
                </a:lnTo>
                <a:lnTo>
                  <a:pt x="54591" y="624718"/>
                </a:lnTo>
                <a:cubicBezTo>
                  <a:pt x="4733" y="603351"/>
                  <a:pt x="24147" y="604247"/>
                  <a:pt x="0" y="604247"/>
                </a:cubicBezTo>
                <a:lnTo>
                  <a:pt x="88711" y="590599"/>
                </a:lnTo>
                <a:cubicBezTo>
                  <a:pt x="161410" y="605139"/>
                  <a:pt x="133753" y="604247"/>
                  <a:pt x="170597" y="604247"/>
                </a:cubicBezTo>
                <a:lnTo>
                  <a:pt x="225188" y="576951"/>
                </a:lnTo>
                <a:cubicBezTo>
                  <a:pt x="241277" y="488461"/>
                  <a:pt x="213405" y="501889"/>
                  <a:pt x="279779" y="501889"/>
                </a:cubicBezTo>
                <a:cubicBezTo>
                  <a:pt x="419378" y="466989"/>
                  <a:pt x="383099" y="500927"/>
                  <a:pt x="423081" y="460945"/>
                </a:cubicBezTo>
                <a:cubicBezTo>
                  <a:pt x="479384" y="510211"/>
                  <a:pt x="453492" y="508713"/>
                  <a:pt x="484496" y="508713"/>
                </a:cubicBezTo>
                <a:lnTo>
                  <a:pt x="545911" y="501889"/>
                </a:lnTo>
                <a:cubicBezTo>
                  <a:pt x="608495" y="397580"/>
                  <a:pt x="607325" y="439320"/>
                  <a:pt x="607325" y="392707"/>
                </a:cubicBezTo>
                <a:cubicBezTo>
                  <a:pt x="672972" y="348942"/>
                  <a:pt x="657737" y="329757"/>
                  <a:pt x="675564" y="365411"/>
                </a:cubicBezTo>
                <a:cubicBezTo>
                  <a:pt x="857231" y="435283"/>
                  <a:pt x="789621" y="433650"/>
                  <a:pt x="866633" y="433650"/>
                </a:cubicBezTo>
                <a:cubicBezTo>
                  <a:pt x="923354" y="412379"/>
                  <a:pt x="921224" y="432612"/>
                  <a:pt x="921224" y="406354"/>
                </a:cubicBezTo>
                <a:lnTo>
                  <a:pt x="1016758" y="358587"/>
                </a:lnTo>
                <a:lnTo>
                  <a:pt x="1078173" y="351763"/>
                </a:lnTo>
                <a:cubicBezTo>
                  <a:pt x="1152166" y="388760"/>
                  <a:pt x="1128429" y="367901"/>
                  <a:pt x="1160060" y="399530"/>
                </a:cubicBezTo>
                <a:cubicBezTo>
                  <a:pt x="1364760" y="413648"/>
                  <a:pt x="1291831" y="413178"/>
                  <a:pt x="1378424" y="413178"/>
                </a:cubicBezTo>
                <a:cubicBezTo>
                  <a:pt x="1403445" y="410903"/>
                  <a:pt x="1429329" y="413256"/>
                  <a:pt x="1453487" y="406354"/>
                </a:cubicBezTo>
                <a:cubicBezTo>
                  <a:pt x="1530766" y="384275"/>
                  <a:pt x="1451297" y="385883"/>
                  <a:pt x="1480782" y="385883"/>
                </a:cubicBezTo>
                <a:lnTo>
                  <a:pt x="1460311" y="297172"/>
                </a:lnTo>
                <a:lnTo>
                  <a:pt x="1542197" y="290348"/>
                </a:lnTo>
                <a:cubicBezTo>
                  <a:pt x="1584620" y="240854"/>
                  <a:pt x="1583140" y="263552"/>
                  <a:pt x="1583140" y="235757"/>
                </a:cubicBezTo>
                <a:cubicBezTo>
                  <a:pt x="1596788" y="213011"/>
                  <a:pt x="1607102" y="187896"/>
                  <a:pt x="1624084" y="167518"/>
                </a:cubicBezTo>
                <a:cubicBezTo>
                  <a:pt x="1630596" y="159704"/>
                  <a:pt x="1651379" y="153871"/>
                  <a:pt x="1651379" y="153871"/>
                </a:cubicBezTo>
                <a:cubicBezTo>
                  <a:pt x="1700367" y="76889"/>
                  <a:pt x="1669488" y="78808"/>
                  <a:pt x="1705970" y="78808"/>
                </a:cubicBezTo>
                <a:cubicBezTo>
                  <a:pt x="1840023" y="43531"/>
                  <a:pt x="1835624" y="0"/>
                  <a:pt x="1835624" y="58336"/>
                </a:cubicBezTo>
                <a:cubicBezTo>
                  <a:pt x="1761265" y="140131"/>
                  <a:pt x="1801200" y="133399"/>
                  <a:pt x="1740090" y="133399"/>
                </a:cubicBezTo>
                <a:lnTo>
                  <a:pt x="1685499" y="215286"/>
                </a:lnTo>
                <a:lnTo>
                  <a:pt x="1644555" y="276701"/>
                </a:lnTo>
                <a:lnTo>
                  <a:pt x="1699146" y="276701"/>
                </a:lnTo>
                <a:cubicBezTo>
                  <a:pt x="1754866" y="374210"/>
                  <a:pt x="1753737" y="335558"/>
                  <a:pt x="1753737" y="379059"/>
                </a:cubicBezTo>
                <a:cubicBezTo>
                  <a:pt x="1725313" y="428801"/>
                  <a:pt x="1744780" y="426826"/>
                  <a:pt x="1719618" y="426826"/>
                </a:cubicBezTo>
                <a:lnTo>
                  <a:pt x="1719618" y="481417"/>
                </a:lnTo>
                <a:cubicBezTo>
                  <a:pt x="1735540" y="499614"/>
                  <a:pt x="1753973" y="515889"/>
                  <a:pt x="1767385" y="536008"/>
                </a:cubicBezTo>
                <a:cubicBezTo>
                  <a:pt x="1772587" y="543812"/>
                  <a:pt x="1774209" y="563304"/>
                  <a:pt x="1774209" y="563304"/>
                </a:cubicBezTo>
                <a:cubicBezTo>
                  <a:pt x="1833349" y="567853"/>
                  <a:pt x="1892871" y="568847"/>
                  <a:pt x="1951630" y="576951"/>
                </a:cubicBezTo>
                <a:cubicBezTo>
                  <a:pt x="1959755" y="578072"/>
                  <a:pt x="1972102" y="590599"/>
                  <a:pt x="1972102" y="590599"/>
                </a:cubicBezTo>
                <a:lnTo>
                  <a:pt x="2190466" y="617895"/>
                </a:lnTo>
                <a:cubicBezTo>
                  <a:pt x="2237578" y="565548"/>
                  <a:pt x="2228499" y="550072"/>
                  <a:pt x="2279176" y="542832"/>
                </a:cubicBezTo>
                <a:cubicBezTo>
                  <a:pt x="2285931" y="541867"/>
                  <a:pt x="2292824" y="542832"/>
                  <a:pt x="2299648" y="542832"/>
                </a:cubicBezTo>
                <a:lnTo>
                  <a:pt x="2374711" y="481417"/>
                </a:lnTo>
                <a:lnTo>
                  <a:pt x="2347415" y="426826"/>
                </a:lnTo>
                <a:lnTo>
                  <a:pt x="2415654" y="440474"/>
                </a:lnTo>
                <a:lnTo>
                  <a:pt x="2497540" y="420002"/>
                </a:lnTo>
                <a:lnTo>
                  <a:pt x="2627194" y="379059"/>
                </a:lnTo>
                <a:lnTo>
                  <a:pt x="2647666" y="324468"/>
                </a:lnTo>
                <a:lnTo>
                  <a:pt x="2736376" y="317644"/>
                </a:lnTo>
                <a:cubicBezTo>
                  <a:pt x="2814462" y="289249"/>
                  <a:pt x="2792613" y="309174"/>
                  <a:pt x="2818263" y="283524"/>
                </a:cubicBezTo>
                <a:lnTo>
                  <a:pt x="2893325" y="317644"/>
                </a:lnTo>
                <a:lnTo>
                  <a:pt x="3022979" y="303996"/>
                </a:lnTo>
                <a:lnTo>
                  <a:pt x="3070746" y="324468"/>
                </a:lnTo>
                <a:cubicBezTo>
                  <a:pt x="3099826" y="280848"/>
                  <a:pt x="3086443" y="295122"/>
                  <a:pt x="3104866" y="276701"/>
                </a:cubicBezTo>
                <a:lnTo>
                  <a:pt x="3186752" y="331292"/>
                </a:lnTo>
                <a:lnTo>
                  <a:pt x="3309582" y="303996"/>
                </a:lnTo>
                <a:cubicBezTo>
                  <a:pt x="3411871" y="289383"/>
                  <a:pt x="3372948" y="290348"/>
                  <a:pt x="3425588" y="290348"/>
                </a:cubicBezTo>
                <a:lnTo>
                  <a:pt x="3459708" y="256229"/>
                </a:lnTo>
                <a:cubicBezTo>
                  <a:pt x="3509083" y="305604"/>
                  <a:pt x="3484957" y="303996"/>
                  <a:pt x="3514299" y="303996"/>
                </a:cubicBezTo>
                <a:cubicBezTo>
                  <a:pt x="3554727" y="295910"/>
                  <a:pt x="3540217" y="305373"/>
                  <a:pt x="3562066" y="283524"/>
                </a:cubicBezTo>
                <a:lnTo>
                  <a:pt x="3603009" y="222110"/>
                </a:lnTo>
                <a:lnTo>
                  <a:pt x="3678072" y="208462"/>
                </a:lnTo>
                <a:lnTo>
                  <a:pt x="3739487" y="167518"/>
                </a:lnTo>
                <a:lnTo>
                  <a:pt x="3814549" y="140223"/>
                </a:lnTo>
                <a:lnTo>
                  <a:pt x="3841845" y="187990"/>
                </a:lnTo>
                <a:cubicBezTo>
                  <a:pt x="3913165" y="209386"/>
                  <a:pt x="3893292" y="225254"/>
                  <a:pt x="3916908" y="201638"/>
                </a:cubicBezTo>
                <a:cubicBezTo>
                  <a:pt x="4024650" y="219595"/>
                  <a:pt x="4044134" y="199816"/>
                  <a:pt x="4101152" y="242581"/>
                </a:cubicBezTo>
                <a:cubicBezTo>
                  <a:pt x="4103725" y="244511"/>
                  <a:pt x="4105701" y="247130"/>
                  <a:pt x="4107976" y="249405"/>
                </a:cubicBezTo>
                <a:lnTo>
                  <a:pt x="4148919" y="283524"/>
                </a:lnTo>
                <a:cubicBezTo>
                  <a:pt x="4214119" y="240057"/>
                  <a:pt x="4185730" y="242581"/>
                  <a:pt x="4223982" y="242581"/>
                </a:cubicBezTo>
                <a:cubicBezTo>
                  <a:pt x="4364361" y="158354"/>
                  <a:pt x="4307407" y="160695"/>
                  <a:pt x="4374108" y="160695"/>
                </a:cubicBezTo>
                <a:cubicBezTo>
                  <a:pt x="4472671" y="195896"/>
                  <a:pt x="4445731" y="170903"/>
                  <a:pt x="4476466" y="201638"/>
                </a:cubicBezTo>
                <a:cubicBezTo>
                  <a:pt x="4610240" y="176555"/>
                  <a:pt x="4548620" y="181166"/>
                  <a:pt x="4660711" y="181166"/>
                </a:cubicBezTo>
                <a:lnTo>
                  <a:pt x="4797188" y="181166"/>
                </a:lnTo>
                <a:cubicBezTo>
                  <a:pt x="4854352" y="138293"/>
                  <a:pt x="4835695" y="156307"/>
                  <a:pt x="4858603" y="133399"/>
                </a:cubicBezTo>
                <a:cubicBezTo>
                  <a:pt x="4892722" y="153871"/>
                  <a:pt x="4925714" y="176351"/>
                  <a:pt x="4960961" y="194814"/>
                </a:cubicBezTo>
                <a:cubicBezTo>
                  <a:pt x="4973705" y="201489"/>
                  <a:pt x="5001905" y="208462"/>
                  <a:pt x="5001905" y="208462"/>
                </a:cubicBezTo>
                <a:lnTo>
                  <a:pt x="5117911" y="167518"/>
                </a:lnTo>
                <a:lnTo>
                  <a:pt x="5247564" y="167518"/>
                </a:lnTo>
                <a:cubicBezTo>
                  <a:pt x="5381618" y="202796"/>
                  <a:pt x="5332529" y="201638"/>
                  <a:pt x="5390866" y="201638"/>
                </a:cubicBezTo>
                <a:cubicBezTo>
                  <a:pt x="5427260" y="208462"/>
                  <a:pt x="5463814" y="214482"/>
                  <a:pt x="5500048" y="222110"/>
                </a:cubicBezTo>
                <a:cubicBezTo>
                  <a:pt x="5507086" y="223592"/>
                  <a:pt x="5520519" y="228933"/>
                  <a:pt x="5520519" y="228933"/>
                </a:cubicBezTo>
                <a:cubicBezTo>
                  <a:pt x="5652435" y="242819"/>
                  <a:pt x="5606716" y="242581"/>
                  <a:pt x="5656997" y="242581"/>
                </a:cubicBezTo>
                <a:lnTo>
                  <a:pt x="5643349" y="276701"/>
                </a:lnTo>
                <a:cubicBezTo>
                  <a:pt x="5751737" y="315410"/>
                  <a:pt x="5705069" y="310820"/>
                  <a:pt x="5779827" y="310820"/>
                </a:cubicBezTo>
                <a:cubicBezTo>
                  <a:pt x="5899044" y="317833"/>
                  <a:pt x="5868443" y="290254"/>
                  <a:pt x="5902657" y="324468"/>
                </a:cubicBezTo>
                <a:cubicBezTo>
                  <a:pt x="5873104" y="376185"/>
                  <a:pt x="5875361" y="353896"/>
                  <a:pt x="5875361" y="385883"/>
                </a:cubicBezTo>
                <a:cubicBezTo>
                  <a:pt x="5788780" y="421958"/>
                  <a:pt x="5819923" y="406778"/>
                  <a:pt x="5779827" y="426826"/>
                </a:cubicBezTo>
                <a:lnTo>
                  <a:pt x="5704764" y="495065"/>
                </a:lnTo>
                <a:cubicBezTo>
                  <a:pt x="5727495" y="555680"/>
                  <a:pt x="5711494" y="535914"/>
                  <a:pt x="5738884" y="563304"/>
                </a:cubicBezTo>
                <a:lnTo>
                  <a:pt x="5800299" y="597423"/>
                </a:lnTo>
                <a:lnTo>
                  <a:pt x="5725236" y="611071"/>
                </a:lnTo>
                <a:lnTo>
                  <a:pt x="5697940" y="6656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9" name="Group 28"/>
          <p:cNvGrpSpPr/>
          <p:nvPr/>
        </p:nvGrpSpPr>
        <p:grpSpPr>
          <a:xfrm>
            <a:off x="7582337" y="2895600"/>
            <a:ext cx="1200662" cy="853440"/>
            <a:chOff x="7534268" y="4686300"/>
            <a:chExt cx="1200662" cy="853440"/>
          </a:xfrm>
          <a:solidFill>
            <a:schemeClr val="accent2">
              <a:lumMod val="60000"/>
              <a:lumOff val="40000"/>
              <a:alpha val="59000"/>
            </a:schemeClr>
          </a:solidFill>
        </p:grpSpPr>
        <p:sp>
          <p:nvSpPr>
            <p:cNvPr id="30" name="Freeform 29"/>
            <p:cNvSpPr/>
            <p:nvPr/>
          </p:nvSpPr>
          <p:spPr>
            <a:xfrm>
              <a:off x="7534268" y="4686300"/>
              <a:ext cx="749564" cy="784965"/>
            </a:xfrm>
            <a:custGeom>
              <a:avLst/>
              <a:gdLst>
                <a:gd name="connsiteX0" fmla="*/ 321952 w 749564"/>
                <a:gd name="connsiteY0" fmla="*/ 15240 h 784965"/>
                <a:gd name="connsiteX1" fmla="*/ 268612 w 749564"/>
                <a:gd name="connsiteY1" fmla="*/ 60960 h 784965"/>
                <a:gd name="connsiteX2" fmla="*/ 238132 w 749564"/>
                <a:gd name="connsiteY2" fmla="*/ 68580 h 784965"/>
                <a:gd name="connsiteX3" fmla="*/ 169552 w 749564"/>
                <a:gd name="connsiteY3" fmla="*/ 160020 h 784965"/>
                <a:gd name="connsiteX4" fmla="*/ 78112 w 749564"/>
                <a:gd name="connsiteY4" fmla="*/ 220980 h 784965"/>
                <a:gd name="connsiteX5" fmla="*/ 17152 w 749564"/>
                <a:gd name="connsiteY5" fmla="*/ 304800 h 784965"/>
                <a:gd name="connsiteX6" fmla="*/ 24772 w 749564"/>
                <a:gd name="connsiteY6" fmla="*/ 320040 h 784965"/>
                <a:gd name="connsiteX7" fmla="*/ 55252 w 749564"/>
                <a:gd name="connsiteY7" fmla="*/ 464820 h 784965"/>
                <a:gd name="connsiteX8" fmla="*/ 62872 w 749564"/>
                <a:gd name="connsiteY8" fmla="*/ 548640 h 784965"/>
                <a:gd name="connsiteX9" fmla="*/ 177172 w 749564"/>
                <a:gd name="connsiteY9" fmla="*/ 518160 h 784965"/>
                <a:gd name="connsiteX10" fmla="*/ 184792 w 749564"/>
                <a:gd name="connsiteY10" fmla="*/ 510540 h 784965"/>
                <a:gd name="connsiteX11" fmla="*/ 238132 w 749564"/>
                <a:gd name="connsiteY11" fmla="*/ 464820 h 784965"/>
                <a:gd name="connsiteX12" fmla="*/ 390532 w 749564"/>
                <a:gd name="connsiteY12" fmla="*/ 464820 h 784965"/>
                <a:gd name="connsiteX13" fmla="*/ 436252 w 749564"/>
                <a:gd name="connsiteY13" fmla="*/ 541020 h 784965"/>
                <a:gd name="connsiteX14" fmla="*/ 504832 w 749564"/>
                <a:gd name="connsiteY14" fmla="*/ 617220 h 784965"/>
                <a:gd name="connsiteX15" fmla="*/ 565792 w 749564"/>
                <a:gd name="connsiteY15" fmla="*/ 708660 h 784965"/>
                <a:gd name="connsiteX16" fmla="*/ 603892 w 749564"/>
                <a:gd name="connsiteY16" fmla="*/ 754380 h 784965"/>
                <a:gd name="connsiteX17" fmla="*/ 649612 w 749564"/>
                <a:gd name="connsiteY17" fmla="*/ 708660 h 784965"/>
                <a:gd name="connsiteX18" fmla="*/ 641992 w 749564"/>
                <a:gd name="connsiteY18" fmla="*/ 670560 h 784965"/>
                <a:gd name="connsiteX19" fmla="*/ 641992 w 749564"/>
                <a:gd name="connsiteY19" fmla="*/ 670560 h 784965"/>
                <a:gd name="connsiteX20" fmla="*/ 680092 w 749564"/>
                <a:gd name="connsiteY20" fmla="*/ 586740 h 784965"/>
                <a:gd name="connsiteX21" fmla="*/ 702952 w 749564"/>
                <a:gd name="connsiteY21" fmla="*/ 487680 h 784965"/>
                <a:gd name="connsiteX22" fmla="*/ 748672 w 749564"/>
                <a:gd name="connsiteY22" fmla="*/ 358140 h 784965"/>
                <a:gd name="connsiteX23" fmla="*/ 718192 w 749564"/>
                <a:gd name="connsiteY23" fmla="*/ 274320 h 784965"/>
                <a:gd name="connsiteX24" fmla="*/ 626752 w 749564"/>
                <a:gd name="connsiteY24" fmla="*/ 205740 h 784965"/>
                <a:gd name="connsiteX25" fmla="*/ 619132 w 749564"/>
                <a:gd name="connsiteY25" fmla="*/ 182880 h 784965"/>
                <a:gd name="connsiteX26" fmla="*/ 611512 w 749564"/>
                <a:gd name="connsiteY26" fmla="*/ 99060 h 784965"/>
                <a:gd name="connsiteX27" fmla="*/ 535312 w 749564"/>
                <a:gd name="connsiteY27" fmla="*/ 0 h 784965"/>
                <a:gd name="connsiteX28" fmla="*/ 497212 w 749564"/>
                <a:gd name="connsiteY28" fmla="*/ 137160 h 784965"/>
                <a:gd name="connsiteX29" fmla="*/ 405772 w 749564"/>
                <a:gd name="connsiteY29" fmla="*/ 68580 h 784965"/>
                <a:gd name="connsiteX30" fmla="*/ 466732 w 749564"/>
                <a:gd name="connsiteY30" fmla="*/ 30480 h 784965"/>
                <a:gd name="connsiteX31" fmla="*/ 382912 w 749564"/>
                <a:gd name="connsiteY31" fmla="*/ 7620 h 784965"/>
                <a:gd name="connsiteX32" fmla="*/ 321952 w 749564"/>
                <a:gd name="connsiteY32" fmla="*/ 15240 h 78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9564" h="784965">
                  <a:moveTo>
                    <a:pt x="321952" y="15240"/>
                  </a:moveTo>
                  <a:cubicBezTo>
                    <a:pt x="304172" y="30480"/>
                    <a:pt x="288369" y="48388"/>
                    <a:pt x="268612" y="60960"/>
                  </a:cubicBezTo>
                  <a:cubicBezTo>
                    <a:pt x="259777" y="66583"/>
                    <a:pt x="238132" y="68580"/>
                    <a:pt x="238132" y="68580"/>
                  </a:cubicBezTo>
                  <a:lnTo>
                    <a:pt x="169552" y="160020"/>
                  </a:lnTo>
                  <a:cubicBezTo>
                    <a:pt x="88699" y="216617"/>
                    <a:pt x="121083" y="199494"/>
                    <a:pt x="78112" y="220980"/>
                  </a:cubicBezTo>
                  <a:cubicBezTo>
                    <a:pt x="4883" y="261663"/>
                    <a:pt x="0" y="236192"/>
                    <a:pt x="17152" y="304800"/>
                  </a:cubicBezTo>
                  <a:cubicBezTo>
                    <a:pt x="18530" y="310310"/>
                    <a:pt x="22232" y="314960"/>
                    <a:pt x="24772" y="320040"/>
                  </a:cubicBezTo>
                  <a:lnTo>
                    <a:pt x="55252" y="464820"/>
                  </a:lnTo>
                  <a:lnTo>
                    <a:pt x="62872" y="548640"/>
                  </a:lnTo>
                  <a:cubicBezTo>
                    <a:pt x="221046" y="537342"/>
                    <a:pt x="148482" y="575541"/>
                    <a:pt x="177172" y="518160"/>
                  </a:cubicBezTo>
                  <a:cubicBezTo>
                    <a:pt x="178778" y="514947"/>
                    <a:pt x="182252" y="513080"/>
                    <a:pt x="184792" y="510540"/>
                  </a:cubicBezTo>
                  <a:lnTo>
                    <a:pt x="238132" y="464820"/>
                  </a:lnTo>
                  <a:lnTo>
                    <a:pt x="390532" y="464820"/>
                  </a:lnTo>
                  <a:lnTo>
                    <a:pt x="436252" y="541020"/>
                  </a:lnTo>
                  <a:lnTo>
                    <a:pt x="504832" y="617220"/>
                  </a:lnTo>
                  <a:cubicBezTo>
                    <a:pt x="567286" y="703094"/>
                    <a:pt x="565792" y="666492"/>
                    <a:pt x="565792" y="708660"/>
                  </a:cubicBezTo>
                  <a:cubicBezTo>
                    <a:pt x="591175" y="776347"/>
                    <a:pt x="573307" y="784965"/>
                    <a:pt x="603892" y="754380"/>
                  </a:cubicBezTo>
                  <a:cubicBezTo>
                    <a:pt x="619132" y="739140"/>
                    <a:pt x="640693" y="728281"/>
                    <a:pt x="649612" y="708660"/>
                  </a:cubicBezTo>
                  <a:cubicBezTo>
                    <a:pt x="654971" y="696869"/>
                    <a:pt x="641992" y="670560"/>
                    <a:pt x="641992" y="670560"/>
                  </a:cubicBezTo>
                  <a:lnTo>
                    <a:pt x="641992" y="670560"/>
                  </a:lnTo>
                  <a:lnTo>
                    <a:pt x="680092" y="586740"/>
                  </a:lnTo>
                  <a:cubicBezTo>
                    <a:pt x="695923" y="491757"/>
                    <a:pt x="673482" y="517150"/>
                    <a:pt x="702952" y="487680"/>
                  </a:cubicBezTo>
                  <a:cubicBezTo>
                    <a:pt x="749564" y="363382"/>
                    <a:pt x="748672" y="409164"/>
                    <a:pt x="748672" y="358140"/>
                  </a:cubicBezTo>
                  <a:cubicBezTo>
                    <a:pt x="717249" y="279582"/>
                    <a:pt x="718192" y="309297"/>
                    <a:pt x="718192" y="274320"/>
                  </a:cubicBezTo>
                  <a:cubicBezTo>
                    <a:pt x="687712" y="251460"/>
                    <a:pt x="654748" y="231582"/>
                    <a:pt x="626752" y="205740"/>
                  </a:cubicBezTo>
                  <a:cubicBezTo>
                    <a:pt x="620850" y="200292"/>
                    <a:pt x="619132" y="182880"/>
                    <a:pt x="619132" y="182880"/>
                  </a:cubicBezTo>
                  <a:lnTo>
                    <a:pt x="611512" y="99060"/>
                  </a:lnTo>
                  <a:lnTo>
                    <a:pt x="535312" y="0"/>
                  </a:lnTo>
                  <a:lnTo>
                    <a:pt x="497212" y="137160"/>
                  </a:lnTo>
                  <a:lnTo>
                    <a:pt x="405772" y="68580"/>
                  </a:lnTo>
                  <a:lnTo>
                    <a:pt x="466732" y="30480"/>
                  </a:lnTo>
                  <a:lnTo>
                    <a:pt x="382912" y="7620"/>
                  </a:lnTo>
                  <a:lnTo>
                    <a:pt x="321952" y="1524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503920" y="5227320"/>
              <a:ext cx="231010" cy="312420"/>
            </a:xfrm>
            <a:custGeom>
              <a:avLst/>
              <a:gdLst>
                <a:gd name="connsiteX0" fmla="*/ 137160 w 231010"/>
                <a:gd name="connsiteY0" fmla="*/ 0 h 312420"/>
                <a:gd name="connsiteX1" fmla="*/ 137160 w 231010"/>
                <a:gd name="connsiteY1" fmla="*/ 0 h 312420"/>
                <a:gd name="connsiteX2" fmla="*/ 137160 w 231010"/>
                <a:gd name="connsiteY2" fmla="*/ 129540 h 312420"/>
                <a:gd name="connsiteX3" fmla="*/ 68580 w 231010"/>
                <a:gd name="connsiteY3" fmla="*/ 182880 h 312420"/>
                <a:gd name="connsiteX4" fmla="*/ 53340 w 231010"/>
                <a:gd name="connsiteY4" fmla="*/ 205740 h 312420"/>
                <a:gd name="connsiteX5" fmla="*/ 7620 w 231010"/>
                <a:gd name="connsiteY5" fmla="*/ 281940 h 312420"/>
                <a:gd name="connsiteX6" fmla="*/ 0 w 231010"/>
                <a:gd name="connsiteY6" fmla="*/ 304800 h 312420"/>
                <a:gd name="connsiteX7" fmla="*/ 68580 w 231010"/>
                <a:gd name="connsiteY7" fmla="*/ 312420 h 312420"/>
                <a:gd name="connsiteX8" fmla="*/ 167640 w 231010"/>
                <a:gd name="connsiteY8" fmla="*/ 205740 h 312420"/>
                <a:gd name="connsiteX9" fmla="*/ 213360 w 231010"/>
                <a:gd name="connsiteY9" fmla="*/ 137160 h 312420"/>
                <a:gd name="connsiteX10" fmla="*/ 228600 w 231010"/>
                <a:gd name="connsiteY10" fmla="*/ 68580 h 312420"/>
                <a:gd name="connsiteX11" fmla="*/ 160020 w 231010"/>
                <a:gd name="connsiteY11" fmla="*/ 76200 h 312420"/>
                <a:gd name="connsiteX12" fmla="*/ 137160 w 231010"/>
                <a:gd name="connsiteY12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10" h="312420">
                  <a:moveTo>
                    <a:pt x="137160" y="0"/>
                  </a:moveTo>
                  <a:lnTo>
                    <a:pt x="137160" y="0"/>
                  </a:lnTo>
                  <a:cubicBezTo>
                    <a:pt x="145004" y="125505"/>
                    <a:pt x="173573" y="93127"/>
                    <a:pt x="137160" y="129540"/>
                  </a:cubicBezTo>
                  <a:cubicBezTo>
                    <a:pt x="114300" y="147320"/>
                    <a:pt x="90009" y="163399"/>
                    <a:pt x="68580" y="182880"/>
                  </a:cubicBezTo>
                  <a:cubicBezTo>
                    <a:pt x="61804" y="189040"/>
                    <a:pt x="53340" y="205740"/>
                    <a:pt x="53340" y="205740"/>
                  </a:cubicBezTo>
                  <a:cubicBezTo>
                    <a:pt x="38100" y="231140"/>
                    <a:pt x="21663" y="255859"/>
                    <a:pt x="7620" y="281940"/>
                  </a:cubicBezTo>
                  <a:cubicBezTo>
                    <a:pt x="3812" y="289012"/>
                    <a:pt x="0" y="304800"/>
                    <a:pt x="0" y="304800"/>
                  </a:cubicBezTo>
                  <a:lnTo>
                    <a:pt x="68580" y="312420"/>
                  </a:lnTo>
                  <a:lnTo>
                    <a:pt x="167640" y="205740"/>
                  </a:lnTo>
                  <a:cubicBezTo>
                    <a:pt x="216666" y="148543"/>
                    <a:pt x="213360" y="175818"/>
                    <a:pt x="213360" y="137160"/>
                  </a:cubicBezTo>
                  <a:cubicBezTo>
                    <a:pt x="231010" y="84211"/>
                    <a:pt x="228600" y="107504"/>
                    <a:pt x="228600" y="68580"/>
                  </a:cubicBezTo>
                  <a:lnTo>
                    <a:pt x="160020" y="76200"/>
                  </a:lnTo>
                  <a:lnTo>
                    <a:pt x="137160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288925" y="3959225"/>
            <a:ext cx="1928826" cy="78581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Najnovijeg svijeta</a:t>
            </a:r>
            <a:endParaRPr lang="hr-HR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8925" y="701675"/>
            <a:ext cx="1870075" cy="904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Stari i Novi svijet</a:t>
            </a:r>
            <a:endParaRPr kumimoji="0" lang="hr-HR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 animBg="1"/>
      <p:bldP spid="20" grpId="0" animBg="1"/>
      <p:bldP spid="24" grpId="0" animBg="1"/>
      <p:bldP spid="25" grpId="0" animBg="1"/>
      <p:bldP spid="28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5854" y="98425"/>
            <a:ext cx="6620521" cy="47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6024541" y="588954"/>
            <a:ext cx="2967054" cy="2302486"/>
          </a:xfrm>
          <a:custGeom>
            <a:avLst/>
            <a:gdLst>
              <a:gd name="connsiteX0" fmla="*/ 711200 w 2967054"/>
              <a:gd name="connsiteY0" fmla="*/ 292100 h 2302486"/>
              <a:gd name="connsiteX1" fmla="*/ 755650 w 2967054"/>
              <a:gd name="connsiteY1" fmla="*/ 323850 h 2302486"/>
              <a:gd name="connsiteX2" fmla="*/ 755650 w 2967054"/>
              <a:gd name="connsiteY2" fmla="*/ 184150 h 2302486"/>
              <a:gd name="connsiteX3" fmla="*/ 806450 w 2967054"/>
              <a:gd name="connsiteY3" fmla="*/ 69850 h 2302486"/>
              <a:gd name="connsiteX4" fmla="*/ 844550 w 2967054"/>
              <a:gd name="connsiteY4" fmla="*/ 215900 h 2302486"/>
              <a:gd name="connsiteX5" fmla="*/ 831850 w 2967054"/>
              <a:gd name="connsiteY5" fmla="*/ 304800 h 2302486"/>
              <a:gd name="connsiteX6" fmla="*/ 806450 w 2967054"/>
              <a:gd name="connsiteY6" fmla="*/ 368300 h 2302486"/>
              <a:gd name="connsiteX7" fmla="*/ 869950 w 2967054"/>
              <a:gd name="connsiteY7" fmla="*/ 266700 h 2302486"/>
              <a:gd name="connsiteX8" fmla="*/ 869950 w 2967054"/>
              <a:gd name="connsiteY8" fmla="*/ 184150 h 2302486"/>
              <a:gd name="connsiteX9" fmla="*/ 958850 w 2967054"/>
              <a:gd name="connsiteY9" fmla="*/ 146050 h 2302486"/>
              <a:gd name="connsiteX10" fmla="*/ 1041400 w 2967054"/>
              <a:gd name="connsiteY10" fmla="*/ 107950 h 2302486"/>
              <a:gd name="connsiteX11" fmla="*/ 1060450 w 2967054"/>
              <a:gd name="connsiteY11" fmla="*/ 88900 h 2302486"/>
              <a:gd name="connsiteX12" fmla="*/ 1073150 w 2967054"/>
              <a:gd name="connsiteY12" fmla="*/ 82550 h 2302486"/>
              <a:gd name="connsiteX13" fmla="*/ 1200150 w 2967054"/>
              <a:gd name="connsiteY13" fmla="*/ 38100 h 2302486"/>
              <a:gd name="connsiteX14" fmla="*/ 1320800 w 2967054"/>
              <a:gd name="connsiteY14" fmla="*/ 19050 h 2302486"/>
              <a:gd name="connsiteX15" fmla="*/ 1352550 w 2967054"/>
              <a:gd name="connsiteY15" fmla="*/ 12700 h 2302486"/>
              <a:gd name="connsiteX16" fmla="*/ 1530350 w 2967054"/>
              <a:gd name="connsiteY16" fmla="*/ 0 h 2302486"/>
              <a:gd name="connsiteX17" fmla="*/ 1530350 w 2967054"/>
              <a:gd name="connsiteY17" fmla="*/ 114300 h 2302486"/>
              <a:gd name="connsiteX18" fmla="*/ 1619250 w 2967054"/>
              <a:gd name="connsiteY18" fmla="*/ 139700 h 2302486"/>
              <a:gd name="connsiteX19" fmla="*/ 1778000 w 2967054"/>
              <a:gd name="connsiteY19" fmla="*/ 165100 h 2302486"/>
              <a:gd name="connsiteX20" fmla="*/ 1809750 w 2967054"/>
              <a:gd name="connsiteY20" fmla="*/ 190500 h 2302486"/>
              <a:gd name="connsiteX21" fmla="*/ 1911350 w 2967054"/>
              <a:gd name="connsiteY21" fmla="*/ 215900 h 2302486"/>
              <a:gd name="connsiteX22" fmla="*/ 1930400 w 2967054"/>
              <a:gd name="connsiteY22" fmla="*/ 196850 h 2302486"/>
              <a:gd name="connsiteX23" fmla="*/ 1981200 w 2967054"/>
              <a:gd name="connsiteY23" fmla="*/ 196850 h 2302486"/>
              <a:gd name="connsiteX24" fmla="*/ 2159000 w 2967054"/>
              <a:gd name="connsiteY24" fmla="*/ 171450 h 2302486"/>
              <a:gd name="connsiteX25" fmla="*/ 2349500 w 2967054"/>
              <a:gd name="connsiteY25" fmla="*/ 203200 h 2302486"/>
              <a:gd name="connsiteX26" fmla="*/ 2374900 w 2967054"/>
              <a:gd name="connsiteY26" fmla="*/ 209550 h 2302486"/>
              <a:gd name="connsiteX27" fmla="*/ 2444750 w 2967054"/>
              <a:gd name="connsiteY27" fmla="*/ 215900 h 2302486"/>
              <a:gd name="connsiteX28" fmla="*/ 2654300 w 2967054"/>
              <a:gd name="connsiteY28" fmla="*/ 279400 h 2302486"/>
              <a:gd name="connsiteX29" fmla="*/ 2876550 w 2967054"/>
              <a:gd name="connsiteY29" fmla="*/ 317500 h 2302486"/>
              <a:gd name="connsiteX30" fmla="*/ 2901950 w 2967054"/>
              <a:gd name="connsiteY30" fmla="*/ 438150 h 2302486"/>
              <a:gd name="connsiteX31" fmla="*/ 2889250 w 2967054"/>
              <a:gd name="connsiteY31" fmla="*/ 438150 h 2302486"/>
              <a:gd name="connsiteX32" fmla="*/ 2794000 w 2967054"/>
              <a:gd name="connsiteY32" fmla="*/ 406400 h 2302486"/>
              <a:gd name="connsiteX33" fmla="*/ 2724150 w 2967054"/>
              <a:gd name="connsiteY33" fmla="*/ 419100 h 2302486"/>
              <a:gd name="connsiteX34" fmla="*/ 2686050 w 2967054"/>
              <a:gd name="connsiteY34" fmla="*/ 482600 h 2302486"/>
              <a:gd name="connsiteX35" fmla="*/ 2578100 w 2967054"/>
              <a:gd name="connsiteY35" fmla="*/ 546100 h 2302486"/>
              <a:gd name="connsiteX36" fmla="*/ 2463800 w 2967054"/>
              <a:gd name="connsiteY36" fmla="*/ 660400 h 2302486"/>
              <a:gd name="connsiteX37" fmla="*/ 2438400 w 2967054"/>
              <a:gd name="connsiteY37" fmla="*/ 749300 h 2302486"/>
              <a:gd name="connsiteX38" fmla="*/ 2425700 w 2967054"/>
              <a:gd name="connsiteY38" fmla="*/ 774700 h 2302486"/>
              <a:gd name="connsiteX39" fmla="*/ 2330450 w 2967054"/>
              <a:gd name="connsiteY39" fmla="*/ 831850 h 2302486"/>
              <a:gd name="connsiteX40" fmla="*/ 2324100 w 2967054"/>
              <a:gd name="connsiteY40" fmla="*/ 660400 h 2302486"/>
              <a:gd name="connsiteX41" fmla="*/ 2400300 w 2967054"/>
              <a:gd name="connsiteY41" fmla="*/ 558800 h 2302486"/>
              <a:gd name="connsiteX42" fmla="*/ 2457450 w 2967054"/>
              <a:gd name="connsiteY42" fmla="*/ 495300 h 2302486"/>
              <a:gd name="connsiteX43" fmla="*/ 2349500 w 2967054"/>
              <a:gd name="connsiteY43" fmla="*/ 558800 h 2302486"/>
              <a:gd name="connsiteX44" fmla="*/ 2165350 w 2967054"/>
              <a:gd name="connsiteY44" fmla="*/ 565150 h 2302486"/>
              <a:gd name="connsiteX45" fmla="*/ 2006600 w 2967054"/>
              <a:gd name="connsiteY45" fmla="*/ 654050 h 2302486"/>
              <a:gd name="connsiteX46" fmla="*/ 1968500 w 2967054"/>
              <a:gd name="connsiteY46" fmla="*/ 742950 h 2302486"/>
              <a:gd name="connsiteX47" fmla="*/ 2076450 w 2967054"/>
              <a:gd name="connsiteY47" fmla="*/ 812800 h 2302486"/>
              <a:gd name="connsiteX48" fmla="*/ 2025650 w 2967054"/>
              <a:gd name="connsiteY48" fmla="*/ 927100 h 2302486"/>
              <a:gd name="connsiteX49" fmla="*/ 2019300 w 2967054"/>
              <a:gd name="connsiteY49" fmla="*/ 952500 h 2302486"/>
              <a:gd name="connsiteX50" fmla="*/ 1987550 w 2967054"/>
              <a:gd name="connsiteY50" fmla="*/ 1003300 h 2302486"/>
              <a:gd name="connsiteX51" fmla="*/ 1962150 w 2967054"/>
              <a:gd name="connsiteY51" fmla="*/ 1054100 h 2302486"/>
              <a:gd name="connsiteX52" fmla="*/ 1911350 w 2967054"/>
              <a:gd name="connsiteY52" fmla="*/ 1098550 h 2302486"/>
              <a:gd name="connsiteX53" fmla="*/ 1835150 w 2967054"/>
              <a:gd name="connsiteY53" fmla="*/ 1111250 h 2302486"/>
              <a:gd name="connsiteX54" fmla="*/ 1854200 w 2967054"/>
              <a:gd name="connsiteY54" fmla="*/ 1219200 h 2302486"/>
              <a:gd name="connsiteX55" fmla="*/ 1828800 w 2967054"/>
              <a:gd name="connsiteY55" fmla="*/ 1250950 h 2302486"/>
              <a:gd name="connsiteX56" fmla="*/ 1771650 w 2967054"/>
              <a:gd name="connsiteY56" fmla="*/ 1123950 h 2302486"/>
              <a:gd name="connsiteX57" fmla="*/ 1670050 w 2967054"/>
              <a:gd name="connsiteY57" fmla="*/ 1130300 h 2302486"/>
              <a:gd name="connsiteX58" fmla="*/ 1714500 w 2967054"/>
              <a:gd name="connsiteY58" fmla="*/ 1276350 h 2302486"/>
              <a:gd name="connsiteX59" fmla="*/ 1676400 w 2967054"/>
              <a:gd name="connsiteY59" fmla="*/ 1479550 h 2302486"/>
              <a:gd name="connsiteX60" fmla="*/ 1619250 w 2967054"/>
              <a:gd name="connsiteY60" fmla="*/ 1530350 h 2302486"/>
              <a:gd name="connsiteX61" fmla="*/ 1606550 w 2967054"/>
              <a:gd name="connsiteY61" fmla="*/ 1549400 h 2302486"/>
              <a:gd name="connsiteX62" fmla="*/ 1435100 w 2967054"/>
              <a:gd name="connsiteY62" fmla="*/ 1600200 h 2302486"/>
              <a:gd name="connsiteX63" fmla="*/ 1473200 w 2967054"/>
              <a:gd name="connsiteY63" fmla="*/ 1708150 h 2302486"/>
              <a:gd name="connsiteX64" fmla="*/ 1511300 w 2967054"/>
              <a:gd name="connsiteY64" fmla="*/ 1790700 h 2302486"/>
              <a:gd name="connsiteX65" fmla="*/ 1473200 w 2967054"/>
              <a:gd name="connsiteY65" fmla="*/ 1828800 h 2302486"/>
              <a:gd name="connsiteX66" fmla="*/ 1422400 w 2967054"/>
              <a:gd name="connsiteY66" fmla="*/ 1847850 h 2302486"/>
              <a:gd name="connsiteX67" fmla="*/ 1339850 w 2967054"/>
              <a:gd name="connsiteY67" fmla="*/ 1758950 h 2302486"/>
              <a:gd name="connsiteX68" fmla="*/ 1339850 w 2967054"/>
              <a:gd name="connsiteY68" fmla="*/ 1765300 h 2302486"/>
              <a:gd name="connsiteX69" fmla="*/ 1358900 w 2967054"/>
              <a:gd name="connsiteY69" fmla="*/ 1898650 h 2302486"/>
              <a:gd name="connsiteX70" fmla="*/ 1403350 w 2967054"/>
              <a:gd name="connsiteY70" fmla="*/ 1981200 h 2302486"/>
              <a:gd name="connsiteX71" fmla="*/ 1390650 w 2967054"/>
              <a:gd name="connsiteY71" fmla="*/ 2012950 h 2302486"/>
              <a:gd name="connsiteX72" fmla="*/ 1435100 w 2967054"/>
              <a:gd name="connsiteY72" fmla="*/ 2139950 h 2302486"/>
              <a:gd name="connsiteX73" fmla="*/ 1555750 w 2967054"/>
              <a:gd name="connsiteY73" fmla="*/ 2197100 h 2302486"/>
              <a:gd name="connsiteX74" fmla="*/ 1682750 w 2967054"/>
              <a:gd name="connsiteY74" fmla="*/ 2235200 h 2302486"/>
              <a:gd name="connsiteX75" fmla="*/ 1797050 w 2967054"/>
              <a:gd name="connsiteY75" fmla="*/ 2247900 h 2302486"/>
              <a:gd name="connsiteX76" fmla="*/ 1758950 w 2967054"/>
              <a:gd name="connsiteY76" fmla="*/ 2298700 h 2302486"/>
              <a:gd name="connsiteX77" fmla="*/ 1619250 w 2967054"/>
              <a:gd name="connsiteY77" fmla="*/ 2266950 h 2302486"/>
              <a:gd name="connsiteX78" fmla="*/ 1581150 w 2967054"/>
              <a:gd name="connsiteY78" fmla="*/ 2254250 h 2302486"/>
              <a:gd name="connsiteX79" fmla="*/ 1416050 w 2967054"/>
              <a:gd name="connsiteY79" fmla="*/ 2190750 h 2302486"/>
              <a:gd name="connsiteX80" fmla="*/ 1409700 w 2967054"/>
              <a:gd name="connsiteY80" fmla="*/ 2171700 h 2302486"/>
              <a:gd name="connsiteX81" fmla="*/ 1301750 w 2967054"/>
              <a:gd name="connsiteY81" fmla="*/ 2025650 h 2302486"/>
              <a:gd name="connsiteX82" fmla="*/ 1282700 w 2967054"/>
              <a:gd name="connsiteY82" fmla="*/ 2012950 h 2302486"/>
              <a:gd name="connsiteX83" fmla="*/ 1238250 w 2967054"/>
              <a:gd name="connsiteY83" fmla="*/ 1911350 h 2302486"/>
              <a:gd name="connsiteX84" fmla="*/ 1314450 w 2967054"/>
              <a:gd name="connsiteY84" fmla="*/ 1943100 h 2302486"/>
              <a:gd name="connsiteX85" fmla="*/ 1333500 w 2967054"/>
              <a:gd name="connsiteY85" fmla="*/ 1974850 h 2302486"/>
              <a:gd name="connsiteX86" fmla="*/ 1320800 w 2967054"/>
              <a:gd name="connsiteY86" fmla="*/ 1816100 h 2302486"/>
              <a:gd name="connsiteX87" fmla="*/ 1320800 w 2967054"/>
              <a:gd name="connsiteY87" fmla="*/ 1746250 h 2302486"/>
              <a:gd name="connsiteX88" fmla="*/ 1270000 w 2967054"/>
              <a:gd name="connsiteY88" fmla="*/ 1670050 h 2302486"/>
              <a:gd name="connsiteX89" fmla="*/ 1219200 w 2967054"/>
              <a:gd name="connsiteY89" fmla="*/ 1695450 h 2302486"/>
              <a:gd name="connsiteX90" fmla="*/ 1219200 w 2967054"/>
              <a:gd name="connsiteY90" fmla="*/ 1606550 h 2302486"/>
              <a:gd name="connsiteX91" fmla="*/ 1136650 w 2967054"/>
              <a:gd name="connsiteY91" fmla="*/ 1549400 h 2302486"/>
              <a:gd name="connsiteX92" fmla="*/ 1022350 w 2967054"/>
              <a:gd name="connsiteY92" fmla="*/ 1657350 h 2302486"/>
              <a:gd name="connsiteX93" fmla="*/ 958850 w 2967054"/>
              <a:gd name="connsiteY93" fmla="*/ 1701800 h 2302486"/>
              <a:gd name="connsiteX94" fmla="*/ 965200 w 2967054"/>
              <a:gd name="connsiteY94" fmla="*/ 1841500 h 2302486"/>
              <a:gd name="connsiteX95" fmla="*/ 984250 w 2967054"/>
              <a:gd name="connsiteY95" fmla="*/ 1905000 h 2302486"/>
              <a:gd name="connsiteX96" fmla="*/ 895350 w 2967054"/>
              <a:gd name="connsiteY96" fmla="*/ 1828800 h 2302486"/>
              <a:gd name="connsiteX97" fmla="*/ 857250 w 2967054"/>
              <a:gd name="connsiteY97" fmla="*/ 1708150 h 2302486"/>
              <a:gd name="connsiteX98" fmla="*/ 825500 w 2967054"/>
              <a:gd name="connsiteY98" fmla="*/ 1600200 h 2302486"/>
              <a:gd name="connsiteX99" fmla="*/ 742950 w 2967054"/>
              <a:gd name="connsiteY99" fmla="*/ 1524000 h 2302486"/>
              <a:gd name="connsiteX100" fmla="*/ 647700 w 2967054"/>
              <a:gd name="connsiteY100" fmla="*/ 1473200 h 2302486"/>
              <a:gd name="connsiteX101" fmla="*/ 558800 w 2967054"/>
              <a:gd name="connsiteY101" fmla="*/ 1460500 h 2302486"/>
              <a:gd name="connsiteX102" fmla="*/ 501650 w 2967054"/>
              <a:gd name="connsiteY102" fmla="*/ 1454150 h 2302486"/>
              <a:gd name="connsiteX103" fmla="*/ 419100 w 2967054"/>
              <a:gd name="connsiteY103" fmla="*/ 1371600 h 2302486"/>
              <a:gd name="connsiteX104" fmla="*/ 406400 w 2967054"/>
              <a:gd name="connsiteY104" fmla="*/ 1435100 h 2302486"/>
              <a:gd name="connsiteX105" fmla="*/ 412750 w 2967054"/>
              <a:gd name="connsiteY105" fmla="*/ 1441450 h 2302486"/>
              <a:gd name="connsiteX106" fmla="*/ 476250 w 2967054"/>
              <a:gd name="connsiteY106" fmla="*/ 1504950 h 2302486"/>
              <a:gd name="connsiteX107" fmla="*/ 546100 w 2967054"/>
              <a:gd name="connsiteY107" fmla="*/ 1498600 h 2302486"/>
              <a:gd name="connsiteX108" fmla="*/ 552450 w 2967054"/>
              <a:gd name="connsiteY108" fmla="*/ 1498600 h 2302486"/>
              <a:gd name="connsiteX109" fmla="*/ 596900 w 2967054"/>
              <a:gd name="connsiteY109" fmla="*/ 1562100 h 2302486"/>
              <a:gd name="connsiteX110" fmla="*/ 558800 w 2967054"/>
              <a:gd name="connsiteY110" fmla="*/ 1600200 h 2302486"/>
              <a:gd name="connsiteX111" fmla="*/ 546100 w 2967054"/>
              <a:gd name="connsiteY111" fmla="*/ 1619250 h 2302486"/>
              <a:gd name="connsiteX112" fmla="*/ 476250 w 2967054"/>
              <a:gd name="connsiteY112" fmla="*/ 1689100 h 2302486"/>
              <a:gd name="connsiteX113" fmla="*/ 450850 w 2967054"/>
              <a:gd name="connsiteY113" fmla="*/ 1695450 h 2302486"/>
              <a:gd name="connsiteX114" fmla="*/ 368300 w 2967054"/>
              <a:gd name="connsiteY114" fmla="*/ 1746250 h 2302486"/>
              <a:gd name="connsiteX115" fmla="*/ 298450 w 2967054"/>
              <a:gd name="connsiteY115" fmla="*/ 1727200 h 2302486"/>
              <a:gd name="connsiteX116" fmla="*/ 260350 w 2967054"/>
              <a:gd name="connsiteY116" fmla="*/ 1574800 h 2302486"/>
              <a:gd name="connsiteX117" fmla="*/ 241300 w 2967054"/>
              <a:gd name="connsiteY117" fmla="*/ 1568450 h 2302486"/>
              <a:gd name="connsiteX118" fmla="*/ 190500 w 2967054"/>
              <a:gd name="connsiteY118" fmla="*/ 1447800 h 2302486"/>
              <a:gd name="connsiteX119" fmla="*/ 171450 w 2967054"/>
              <a:gd name="connsiteY119" fmla="*/ 1314450 h 2302486"/>
              <a:gd name="connsiteX120" fmla="*/ 190500 w 2967054"/>
              <a:gd name="connsiteY120" fmla="*/ 1206500 h 2302486"/>
              <a:gd name="connsiteX121" fmla="*/ 114300 w 2967054"/>
              <a:gd name="connsiteY121" fmla="*/ 1225550 h 2302486"/>
              <a:gd name="connsiteX122" fmla="*/ 0 w 2967054"/>
              <a:gd name="connsiteY122" fmla="*/ 1168400 h 2302486"/>
              <a:gd name="connsiteX123" fmla="*/ 0 w 2967054"/>
              <a:gd name="connsiteY123" fmla="*/ 1117600 h 2302486"/>
              <a:gd name="connsiteX124" fmla="*/ 95250 w 2967054"/>
              <a:gd name="connsiteY124" fmla="*/ 1085850 h 2302486"/>
              <a:gd name="connsiteX125" fmla="*/ 190500 w 2967054"/>
              <a:gd name="connsiteY125" fmla="*/ 1085850 h 2302486"/>
              <a:gd name="connsiteX126" fmla="*/ 279400 w 2967054"/>
              <a:gd name="connsiteY126" fmla="*/ 1092200 h 2302486"/>
              <a:gd name="connsiteX127" fmla="*/ 419100 w 2967054"/>
              <a:gd name="connsiteY127" fmla="*/ 1174750 h 2302486"/>
              <a:gd name="connsiteX128" fmla="*/ 508000 w 2967054"/>
              <a:gd name="connsiteY128" fmla="*/ 1206500 h 2302486"/>
              <a:gd name="connsiteX129" fmla="*/ 495300 w 2967054"/>
              <a:gd name="connsiteY129" fmla="*/ 1117600 h 2302486"/>
              <a:gd name="connsiteX130" fmla="*/ 488950 w 2967054"/>
              <a:gd name="connsiteY130" fmla="*/ 1028700 h 2302486"/>
              <a:gd name="connsiteX131" fmla="*/ 482600 w 2967054"/>
              <a:gd name="connsiteY131" fmla="*/ 984250 h 2302486"/>
              <a:gd name="connsiteX132" fmla="*/ 469900 w 2967054"/>
              <a:gd name="connsiteY132" fmla="*/ 908050 h 2302486"/>
              <a:gd name="connsiteX133" fmla="*/ 514350 w 2967054"/>
              <a:gd name="connsiteY133" fmla="*/ 831850 h 2302486"/>
              <a:gd name="connsiteX134" fmla="*/ 590550 w 2967054"/>
              <a:gd name="connsiteY134" fmla="*/ 800100 h 2302486"/>
              <a:gd name="connsiteX135" fmla="*/ 622300 w 2967054"/>
              <a:gd name="connsiteY135" fmla="*/ 660400 h 2302486"/>
              <a:gd name="connsiteX136" fmla="*/ 635000 w 2967054"/>
              <a:gd name="connsiteY136" fmla="*/ 488950 h 2302486"/>
              <a:gd name="connsiteX137" fmla="*/ 666750 w 2967054"/>
              <a:gd name="connsiteY137" fmla="*/ 393700 h 2302486"/>
              <a:gd name="connsiteX138" fmla="*/ 711200 w 2967054"/>
              <a:gd name="connsiteY138" fmla="*/ 292100 h 23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967054" h="2302486">
                <a:moveTo>
                  <a:pt x="711200" y="292100"/>
                </a:moveTo>
                <a:lnTo>
                  <a:pt x="755650" y="323850"/>
                </a:lnTo>
                <a:lnTo>
                  <a:pt x="755650" y="184150"/>
                </a:lnTo>
                <a:lnTo>
                  <a:pt x="806450" y="69850"/>
                </a:lnTo>
                <a:cubicBezTo>
                  <a:pt x="852397" y="207690"/>
                  <a:pt x="871854" y="161292"/>
                  <a:pt x="844550" y="215900"/>
                </a:cubicBezTo>
                <a:cubicBezTo>
                  <a:pt x="838049" y="306911"/>
                  <a:pt x="867909" y="304800"/>
                  <a:pt x="831850" y="304800"/>
                </a:cubicBezTo>
                <a:lnTo>
                  <a:pt x="806450" y="368300"/>
                </a:lnTo>
                <a:lnTo>
                  <a:pt x="869950" y="266700"/>
                </a:lnTo>
                <a:lnTo>
                  <a:pt x="869950" y="184150"/>
                </a:lnTo>
                <a:cubicBezTo>
                  <a:pt x="955294" y="151325"/>
                  <a:pt x="931653" y="173247"/>
                  <a:pt x="958850" y="146050"/>
                </a:cubicBezTo>
                <a:cubicBezTo>
                  <a:pt x="986367" y="133350"/>
                  <a:pt x="1014986" y="122808"/>
                  <a:pt x="1041400" y="107950"/>
                </a:cubicBezTo>
                <a:cubicBezTo>
                  <a:pt x="1049227" y="103547"/>
                  <a:pt x="1053438" y="94510"/>
                  <a:pt x="1060450" y="88900"/>
                </a:cubicBezTo>
                <a:cubicBezTo>
                  <a:pt x="1064146" y="85943"/>
                  <a:pt x="1068917" y="84667"/>
                  <a:pt x="1073150" y="82550"/>
                </a:cubicBezTo>
                <a:cubicBezTo>
                  <a:pt x="1182507" y="34706"/>
                  <a:pt x="1137784" y="38100"/>
                  <a:pt x="1200150" y="38100"/>
                </a:cubicBezTo>
                <a:cubicBezTo>
                  <a:pt x="1240367" y="31750"/>
                  <a:pt x="1280742" y="26333"/>
                  <a:pt x="1320800" y="19050"/>
                </a:cubicBezTo>
                <a:cubicBezTo>
                  <a:pt x="1363088" y="11361"/>
                  <a:pt x="1321000" y="12700"/>
                  <a:pt x="1352550" y="12700"/>
                </a:cubicBezTo>
                <a:lnTo>
                  <a:pt x="1530350" y="0"/>
                </a:lnTo>
                <a:lnTo>
                  <a:pt x="1530350" y="114300"/>
                </a:lnTo>
                <a:cubicBezTo>
                  <a:pt x="1606168" y="141870"/>
                  <a:pt x="1575425" y="139700"/>
                  <a:pt x="1619250" y="139700"/>
                </a:cubicBezTo>
                <a:cubicBezTo>
                  <a:pt x="1655341" y="143137"/>
                  <a:pt x="1735280" y="134585"/>
                  <a:pt x="1778000" y="165100"/>
                </a:cubicBezTo>
                <a:cubicBezTo>
                  <a:pt x="1830259" y="202428"/>
                  <a:pt x="1773279" y="172264"/>
                  <a:pt x="1809750" y="190500"/>
                </a:cubicBezTo>
                <a:cubicBezTo>
                  <a:pt x="1843617" y="198967"/>
                  <a:pt x="1876489" y="214065"/>
                  <a:pt x="1911350" y="215900"/>
                </a:cubicBezTo>
                <a:cubicBezTo>
                  <a:pt x="1920318" y="216372"/>
                  <a:pt x="1921736" y="199213"/>
                  <a:pt x="1930400" y="196850"/>
                </a:cubicBezTo>
                <a:cubicBezTo>
                  <a:pt x="1946737" y="192395"/>
                  <a:pt x="1964267" y="196850"/>
                  <a:pt x="1981200" y="196850"/>
                </a:cubicBezTo>
                <a:cubicBezTo>
                  <a:pt x="2103038" y="164360"/>
                  <a:pt x="2043590" y="171450"/>
                  <a:pt x="2159000" y="171450"/>
                </a:cubicBezTo>
                <a:cubicBezTo>
                  <a:pt x="2316613" y="213480"/>
                  <a:pt x="2190846" y="186500"/>
                  <a:pt x="2349500" y="203200"/>
                </a:cubicBezTo>
                <a:cubicBezTo>
                  <a:pt x="2358179" y="204114"/>
                  <a:pt x="2366249" y="208397"/>
                  <a:pt x="2374900" y="209550"/>
                </a:cubicBezTo>
                <a:cubicBezTo>
                  <a:pt x="2398074" y="212640"/>
                  <a:pt x="2444750" y="215900"/>
                  <a:pt x="2444750" y="215900"/>
                </a:cubicBezTo>
                <a:cubicBezTo>
                  <a:pt x="2628109" y="283811"/>
                  <a:pt x="2555256" y="279400"/>
                  <a:pt x="2654300" y="279400"/>
                </a:cubicBezTo>
                <a:cubicBezTo>
                  <a:pt x="2846588" y="320605"/>
                  <a:pt x="2771488" y="317500"/>
                  <a:pt x="2876550" y="317500"/>
                </a:cubicBezTo>
                <a:cubicBezTo>
                  <a:pt x="2914015" y="397113"/>
                  <a:pt x="2967054" y="416449"/>
                  <a:pt x="2901950" y="438150"/>
                </a:cubicBezTo>
                <a:cubicBezTo>
                  <a:pt x="2897934" y="439489"/>
                  <a:pt x="2893483" y="438150"/>
                  <a:pt x="2889250" y="438150"/>
                </a:cubicBezTo>
                <a:lnTo>
                  <a:pt x="2794000" y="406400"/>
                </a:lnTo>
                <a:lnTo>
                  <a:pt x="2724150" y="419100"/>
                </a:lnTo>
                <a:cubicBezTo>
                  <a:pt x="2691453" y="484493"/>
                  <a:pt x="2716065" y="482600"/>
                  <a:pt x="2686050" y="482600"/>
                </a:cubicBezTo>
                <a:lnTo>
                  <a:pt x="2578100" y="546100"/>
                </a:lnTo>
                <a:cubicBezTo>
                  <a:pt x="2448998" y="617824"/>
                  <a:pt x="2463800" y="566015"/>
                  <a:pt x="2463800" y="660400"/>
                </a:cubicBezTo>
                <a:cubicBezTo>
                  <a:pt x="2455333" y="690033"/>
                  <a:pt x="2448657" y="720238"/>
                  <a:pt x="2438400" y="749300"/>
                </a:cubicBezTo>
                <a:cubicBezTo>
                  <a:pt x="2424526" y="788610"/>
                  <a:pt x="2425700" y="755588"/>
                  <a:pt x="2425700" y="774700"/>
                </a:cubicBezTo>
                <a:cubicBezTo>
                  <a:pt x="2333078" y="847474"/>
                  <a:pt x="2353654" y="878258"/>
                  <a:pt x="2330450" y="831850"/>
                </a:cubicBezTo>
                <a:cubicBezTo>
                  <a:pt x="2328252" y="774703"/>
                  <a:pt x="2324100" y="717589"/>
                  <a:pt x="2324100" y="660400"/>
                </a:cubicBezTo>
                <a:cubicBezTo>
                  <a:pt x="2390225" y="561212"/>
                  <a:pt x="2353470" y="582215"/>
                  <a:pt x="2400300" y="558800"/>
                </a:cubicBezTo>
                <a:lnTo>
                  <a:pt x="2457450" y="495300"/>
                </a:lnTo>
                <a:cubicBezTo>
                  <a:pt x="2353241" y="553918"/>
                  <a:pt x="2383326" y="524974"/>
                  <a:pt x="2349500" y="558800"/>
                </a:cubicBezTo>
                <a:lnTo>
                  <a:pt x="2165350" y="565150"/>
                </a:lnTo>
                <a:lnTo>
                  <a:pt x="2006600" y="654050"/>
                </a:lnTo>
                <a:cubicBezTo>
                  <a:pt x="1967613" y="738522"/>
                  <a:pt x="1968500" y="706294"/>
                  <a:pt x="1968500" y="742950"/>
                </a:cubicBezTo>
                <a:cubicBezTo>
                  <a:pt x="2082196" y="796454"/>
                  <a:pt x="2076450" y="753981"/>
                  <a:pt x="2076450" y="812800"/>
                </a:cubicBezTo>
                <a:cubicBezTo>
                  <a:pt x="2059517" y="850900"/>
                  <a:pt x="2041437" y="888511"/>
                  <a:pt x="2025650" y="927100"/>
                </a:cubicBezTo>
                <a:cubicBezTo>
                  <a:pt x="2022346" y="935177"/>
                  <a:pt x="2019300" y="952500"/>
                  <a:pt x="2019300" y="952500"/>
                </a:cubicBezTo>
                <a:cubicBezTo>
                  <a:pt x="2008717" y="969433"/>
                  <a:pt x="1997340" y="985896"/>
                  <a:pt x="1987550" y="1003300"/>
                </a:cubicBezTo>
                <a:cubicBezTo>
                  <a:pt x="1978268" y="1019801"/>
                  <a:pt x="1962150" y="1054100"/>
                  <a:pt x="1962150" y="1054100"/>
                </a:cubicBezTo>
                <a:cubicBezTo>
                  <a:pt x="1916203" y="1100047"/>
                  <a:pt x="1938654" y="1098550"/>
                  <a:pt x="1911350" y="1098550"/>
                </a:cubicBezTo>
                <a:cubicBezTo>
                  <a:pt x="1833041" y="1105076"/>
                  <a:pt x="1835150" y="1079412"/>
                  <a:pt x="1835150" y="1111250"/>
                </a:cubicBezTo>
                <a:cubicBezTo>
                  <a:pt x="1855030" y="1210651"/>
                  <a:pt x="1854200" y="1174121"/>
                  <a:pt x="1854200" y="1219200"/>
                </a:cubicBezTo>
                <a:cubicBezTo>
                  <a:pt x="1839855" y="1269406"/>
                  <a:pt x="1852396" y="1274546"/>
                  <a:pt x="1828800" y="1250950"/>
                </a:cubicBezTo>
                <a:lnTo>
                  <a:pt x="1771650" y="1123950"/>
                </a:lnTo>
                <a:lnTo>
                  <a:pt x="1670050" y="1130300"/>
                </a:lnTo>
                <a:cubicBezTo>
                  <a:pt x="1722535" y="1268073"/>
                  <a:pt x="1742122" y="1221106"/>
                  <a:pt x="1714500" y="1276350"/>
                </a:cubicBezTo>
                <a:cubicBezTo>
                  <a:pt x="1688575" y="1483751"/>
                  <a:pt x="1757360" y="1479550"/>
                  <a:pt x="1676400" y="1479550"/>
                </a:cubicBezTo>
                <a:cubicBezTo>
                  <a:pt x="1657350" y="1496483"/>
                  <a:pt x="1637273" y="1512327"/>
                  <a:pt x="1619250" y="1530350"/>
                </a:cubicBezTo>
                <a:cubicBezTo>
                  <a:pt x="1613854" y="1535746"/>
                  <a:pt x="1606550" y="1549400"/>
                  <a:pt x="1606550" y="1549400"/>
                </a:cubicBezTo>
                <a:cubicBezTo>
                  <a:pt x="1430967" y="1588418"/>
                  <a:pt x="1435100" y="1528956"/>
                  <a:pt x="1435100" y="1600200"/>
                </a:cubicBezTo>
                <a:lnTo>
                  <a:pt x="1473200" y="1708150"/>
                </a:lnTo>
                <a:lnTo>
                  <a:pt x="1511300" y="1790700"/>
                </a:lnTo>
                <a:cubicBezTo>
                  <a:pt x="1469678" y="1818448"/>
                  <a:pt x="1473200" y="1800836"/>
                  <a:pt x="1473200" y="1828800"/>
                </a:cubicBezTo>
                <a:cubicBezTo>
                  <a:pt x="1424899" y="1863301"/>
                  <a:pt x="1436893" y="1876836"/>
                  <a:pt x="1422400" y="1847850"/>
                </a:cubicBezTo>
                <a:cubicBezTo>
                  <a:pt x="1366974" y="1769330"/>
                  <a:pt x="1356385" y="1692812"/>
                  <a:pt x="1339850" y="1758950"/>
                </a:cubicBezTo>
                <a:cubicBezTo>
                  <a:pt x="1339337" y="1761003"/>
                  <a:pt x="1339850" y="1763183"/>
                  <a:pt x="1339850" y="1765300"/>
                </a:cubicBezTo>
                <a:cubicBezTo>
                  <a:pt x="1359214" y="1894393"/>
                  <a:pt x="1358900" y="1849493"/>
                  <a:pt x="1358900" y="1898650"/>
                </a:cubicBezTo>
                <a:lnTo>
                  <a:pt x="1403350" y="1981200"/>
                </a:lnTo>
                <a:lnTo>
                  <a:pt x="1390650" y="2012950"/>
                </a:lnTo>
                <a:lnTo>
                  <a:pt x="1435100" y="2139950"/>
                </a:lnTo>
                <a:cubicBezTo>
                  <a:pt x="1528092" y="2204329"/>
                  <a:pt x="1484183" y="2197100"/>
                  <a:pt x="1555750" y="2197100"/>
                </a:cubicBezTo>
                <a:lnTo>
                  <a:pt x="1682750" y="2235200"/>
                </a:lnTo>
                <a:lnTo>
                  <a:pt x="1797050" y="2247900"/>
                </a:lnTo>
                <a:cubicBezTo>
                  <a:pt x="1769757" y="2302486"/>
                  <a:pt x="1790582" y="2298700"/>
                  <a:pt x="1758950" y="2298700"/>
                </a:cubicBezTo>
                <a:cubicBezTo>
                  <a:pt x="1712383" y="2288117"/>
                  <a:pt x="1665236" y="2279826"/>
                  <a:pt x="1619250" y="2266950"/>
                </a:cubicBezTo>
                <a:cubicBezTo>
                  <a:pt x="1561313" y="2250728"/>
                  <a:pt x="1635791" y="2254250"/>
                  <a:pt x="1581150" y="2254250"/>
                </a:cubicBezTo>
                <a:cubicBezTo>
                  <a:pt x="1526117" y="2233083"/>
                  <a:pt x="1469176" y="2216329"/>
                  <a:pt x="1416050" y="2190750"/>
                </a:cubicBezTo>
                <a:cubicBezTo>
                  <a:pt x="1410019" y="2187846"/>
                  <a:pt x="1409700" y="2171700"/>
                  <a:pt x="1409700" y="2171700"/>
                </a:cubicBezTo>
                <a:cubicBezTo>
                  <a:pt x="1373717" y="2123017"/>
                  <a:pt x="1339568" y="2072922"/>
                  <a:pt x="1301750" y="2025650"/>
                </a:cubicBezTo>
                <a:cubicBezTo>
                  <a:pt x="1296982" y="2019691"/>
                  <a:pt x="1282700" y="2012950"/>
                  <a:pt x="1282700" y="2012950"/>
                </a:cubicBezTo>
                <a:lnTo>
                  <a:pt x="1238250" y="1911350"/>
                </a:lnTo>
                <a:cubicBezTo>
                  <a:pt x="1322887" y="1918403"/>
                  <a:pt x="1314450" y="1892212"/>
                  <a:pt x="1314450" y="1943100"/>
                </a:cubicBezTo>
                <a:cubicBezTo>
                  <a:pt x="1321630" y="1979001"/>
                  <a:pt x="1310007" y="1974850"/>
                  <a:pt x="1333500" y="1974850"/>
                </a:cubicBezTo>
                <a:cubicBezTo>
                  <a:pt x="1319747" y="1837319"/>
                  <a:pt x="1320800" y="1890394"/>
                  <a:pt x="1320800" y="1816100"/>
                </a:cubicBezTo>
                <a:lnTo>
                  <a:pt x="1320800" y="1746250"/>
                </a:lnTo>
                <a:lnTo>
                  <a:pt x="1270000" y="1670050"/>
                </a:lnTo>
                <a:lnTo>
                  <a:pt x="1219200" y="1695450"/>
                </a:lnTo>
                <a:lnTo>
                  <a:pt x="1219200" y="1606550"/>
                </a:lnTo>
                <a:cubicBezTo>
                  <a:pt x="1146074" y="1546719"/>
                  <a:pt x="1179433" y="1549400"/>
                  <a:pt x="1136650" y="1549400"/>
                </a:cubicBezTo>
                <a:cubicBezTo>
                  <a:pt x="1020768" y="1652406"/>
                  <a:pt x="1022350" y="1600024"/>
                  <a:pt x="1022350" y="1657350"/>
                </a:cubicBezTo>
                <a:lnTo>
                  <a:pt x="958850" y="1701800"/>
                </a:lnTo>
                <a:cubicBezTo>
                  <a:pt x="965534" y="1828791"/>
                  <a:pt x="965200" y="1782178"/>
                  <a:pt x="965200" y="1841500"/>
                </a:cubicBezTo>
                <a:cubicBezTo>
                  <a:pt x="991386" y="1906965"/>
                  <a:pt x="1013397" y="1905000"/>
                  <a:pt x="984250" y="1905000"/>
                </a:cubicBezTo>
                <a:lnTo>
                  <a:pt x="895350" y="1828800"/>
                </a:lnTo>
                <a:lnTo>
                  <a:pt x="857250" y="1708150"/>
                </a:lnTo>
                <a:lnTo>
                  <a:pt x="825500" y="1600200"/>
                </a:lnTo>
                <a:lnTo>
                  <a:pt x="742950" y="1524000"/>
                </a:lnTo>
                <a:cubicBezTo>
                  <a:pt x="676308" y="1464763"/>
                  <a:pt x="711288" y="1473200"/>
                  <a:pt x="647700" y="1473200"/>
                </a:cubicBezTo>
                <a:lnTo>
                  <a:pt x="558800" y="1460500"/>
                </a:lnTo>
                <a:lnTo>
                  <a:pt x="501650" y="1454150"/>
                </a:lnTo>
                <a:cubicBezTo>
                  <a:pt x="424014" y="1370045"/>
                  <a:pt x="462898" y="1371600"/>
                  <a:pt x="419100" y="1371600"/>
                </a:cubicBezTo>
                <a:cubicBezTo>
                  <a:pt x="382114" y="1415983"/>
                  <a:pt x="376446" y="1397657"/>
                  <a:pt x="406400" y="1435100"/>
                </a:cubicBezTo>
                <a:cubicBezTo>
                  <a:pt x="408270" y="1437437"/>
                  <a:pt x="410633" y="1439333"/>
                  <a:pt x="412750" y="1441450"/>
                </a:cubicBezTo>
                <a:cubicBezTo>
                  <a:pt x="466195" y="1508256"/>
                  <a:pt x="436443" y="1504950"/>
                  <a:pt x="476250" y="1504950"/>
                </a:cubicBezTo>
                <a:cubicBezTo>
                  <a:pt x="573782" y="1456184"/>
                  <a:pt x="524339" y="1455077"/>
                  <a:pt x="546100" y="1498600"/>
                </a:cubicBezTo>
                <a:cubicBezTo>
                  <a:pt x="547047" y="1500493"/>
                  <a:pt x="550333" y="1498600"/>
                  <a:pt x="552450" y="1498600"/>
                </a:cubicBezTo>
                <a:cubicBezTo>
                  <a:pt x="601390" y="1547540"/>
                  <a:pt x="596900" y="1522096"/>
                  <a:pt x="596900" y="1562100"/>
                </a:cubicBezTo>
                <a:cubicBezTo>
                  <a:pt x="584200" y="1574800"/>
                  <a:pt x="570732" y="1586776"/>
                  <a:pt x="558800" y="1600200"/>
                </a:cubicBezTo>
                <a:cubicBezTo>
                  <a:pt x="553730" y="1605904"/>
                  <a:pt x="546100" y="1619250"/>
                  <a:pt x="546100" y="1619250"/>
                </a:cubicBezTo>
                <a:cubicBezTo>
                  <a:pt x="522817" y="1642533"/>
                  <a:pt x="501962" y="1668530"/>
                  <a:pt x="476250" y="1689100"/>
                </a:cubicBezTo>
                <a:cubicBezTo>
                  <a:pt x="469435" y="1694552"/>
                  <a:pt x="450850" y="1695450"/>
                  <a:pt x="450850" y="1695450"/>
                </a:cubicBezTo>
                <a:lnTo>
                  <a:pt x="368300" y="1746250"/>
                </a:lnTo>
                <a:cubicBezTo>
                  <a:pt x="294234" y="1739517"/>
                  <a:pt x="298450" y="1763279"/>
                  <a:pt x="298450" y="1727200"/>
                </a:cubicBezTo>
                <a:cubicBezTo>
                  <a:pt x="285750" y="1676400"/>
                  <a:pt x="278087" y="1624068"/>
                  <a:pt x="260350" y="1574800"/>
                </a:cubicBezTo>
                <a:cubicBezTo>
                  <a:pt x="258083" y="1568502"/>
                  <a:pt x="241300" y="1568450"/>
                  <a:pt x="241300" y="1568450"/>
                </a:cubicBezTo>
                <a:lnTo>
                  <a:pt x="190500" y="1447800"/>
                </a:lnTo>
                <a:lnTo>
                  <a:pt x="171450" y="1314450"/>
                </a:lnTo>
                <a:lnTo>
                  <a:pt x="190500" y="1206500"/>
                </a:lnTo>
                <a:lnTo>
                  <a:pt x="114300" y="1225550"/>
                </a:lnTo>
                <a:lnTo>
                  <a:pt x="0" y="1168400"/>
                </a:lnTo>
                <a:lnTo>
                  <a:pt x="0" y="1117600"/>
                </a:lnTo>
                <a:lnTo>
                  <a:pt x="95250" y="1085850"/>
                </a:lnTo>
                <a:lnTo>
                  <a:pt x="190500" y="1085850"/>
                </a:lnTo>
                <a:cubicBezTo>
                  <a:pt x="275160" y="1092362"/>
                  <a:pt x="245452" y="1092200"/>
                  <a:pt x="279400" y="1092200"/>
                </a:cubicBezTo>
                <a:cubicBezTo>
                  <a:pt x="411646" y="1164935"/>
                  <a:pt x="372237" y="1127887"/>
                  <a:pt x="419100" y="1174750"/>
                </a:cubicBezTo>
                <a:cubicBezTo>
                  <a:pt x="494731" y="1209128"/>
                  <a:pt x="463374" y="1206500"/>
                  <a:pt x="508000" y="1206500"/>
                </a:cubicBezTo>
                <a:lnTo>
                  <a:pt x="495300" y="1117600"/>
                </a:lnTo>
                <a:lnTo>
                  <a:pt x="488950" y="1028700"/>
                </a:lnTo>
                <a:lnTo>
                  <a:pt x="482600" y="984250"/>
                </a:lnTo>
                <a:cubicBezTo>
                  <a:pt x="469521" y="912317"/>
                  <a:pt x="469900" y="938065"/>
                  <a:pt x="469900" y="908050"/>
                </a:cubicBezTo>
                <a:cubicBezTo>
                  <a:pt x="508947" y="829957"/>
                  <a:pt x="479602" y="831850"/>
                  <a:pt x="514350" y="831850"/>
                </a:cubicBezTo>
                <a:cubicBezTo>
                  <a:pt x="587013" y="805427"/>
                  <a:pt x="566681" y="823969"/>
                  <a:pt x="590550" y="800100"/>
                </a:cubicBezTo>
                <a:lnTo>
                  <a:pt x="622300" y="660400"/>
                </a:lnTo>
                <a:cubicBezTo>
                  <a:pt x="626695" y="603262"/>
                  <a:pt x="635000" y="546257"/>
                  <a:pt x="635000" y="488950"/>
                </a:cubicBezTo>
                <a:lnTo>
                  <a:pt x="666750" y="393700"/>
                </a:lnTo>
                <a:lnTo>
                  <a:pt x="711200" y="2921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Freeform 3"/>
          <p:cNvSpPr/>
          <p:nvPr/>
        </p:nvSpPr>
        <p:spPr>
          <a:xfrm>
            <a:off x="7859004" y="1370004"/>
            <a:ext cx="287776" cy="564824"/>
          </a:xfrm>
          <a:custGeom>
            <a:avLst/>
            <a:gdLst>
              <a:gd name="connsiteX0" fmla="*/ 241987 w 287776"/>
              <a:gd name="connsiteY0" fmla="*/ 0 h 564824"/>
              <a:gd name="connsiteX1" fmla="*/ 216587 w 287776"/>
              <a:gd name="connsiteY1" fmla="*/ 139700 h 564824"/>
              <a:gd name="connsiteX2" fmla="*/ 222937 w 287776"/>
              <a:gd name="connsiteY2" fmla="*/ 266700 h 564824"/>
              <a:gd name="connsiteX3" fmla="*/ 222937 w 287776"/>
              <a:gd name="connsiteY3" fmla="*/ 342900 h 564824"/>
              <a:gd name="connsiteX4" fmla="*/ 184837 w 287776"/>
              <a:gd name="connsiteY4" fmla="*/ 393700 h 564824"/>
              <a:gd name="connsiteX5" fmla="*/ 159437 w 287776"/>
              <a:gd name="connsiteY5" fmla="*/ 400050 h 564824"/>
              <a:gd name="connsiteX6" fmla="*/ 146737 w 287776"/>
              <a:gd name="connsiteY6" fmla="*/ 406400 h 564824"/>
              <a:gd name="connsiteX7" fmla="*/ 95937 w 287776"/>
              <a:gd name="connsiteY7" fmla="*/ 444500 h 564824"/>
              <a:gd name="connsiteX8" fmla="*/ 7037 w 287776"/>
              <a:gd name="connsiteY8" fmla="*/ 501650 h 564824"/>
              <a:gd name="connsiteX9" fmla="*/ 687 w 287776"/>
              <a:gd name="connsiteY9" fmla="*/ 520700 h 564824"/>
              <a:gd name="connsiteX10" fmla="*/ 32437 w 287776"/>
              <a:gd name="connsiteY10" fmla="*/ 558800 h 564824"/>
              <a:gd name="connsiteX11" fmla="*/ 127687 w 287776"/>
              <a:gd name="connsiteY11" fmla="*/ 495300 h 564824"/>
              <a:gd name="connsiteX12" fmla="*/ 203887 w 287776"/>
              <a:gd name="connsiteY12" fmla="*/ 450850 h 564824"/>
              <a:gd name="connsiteX13" fmla="*/ 248337 w 287776"/>
              <a:gd name="connsiteY13" fmla="*/ 355600 h 564824"/>
              <a:gd name="connsiteX14" fmla="*/ 286437 w 287776"/>
              <a:gd name="connsiteY14" fmla="*/ 228600 h 564824"/>
              <a:gd name="connsiteX15" fmla="*/ 286437 w 287776"/>
              <a:gd name="connsiteY15" fmla="*/ 114300 h 564824"/>
              <a:gd name="connsiteX16" fmla="*/ 241987 w 287776"/>
              <a:gd name="connsiteY16" fmla="*/ 0 h 5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776" h="564824">
                <a:moveTo>
                  <a:pt x="241987" y="0"/>
                </a:moveTo>
                <a:lnTo>
                  <a:pt x="216587" y="139700"/>
                </a:lnTo>
                <a:cubicBezTo>
                  <a:pt x="223641" y="245510"/>
                  <a:pt x="222937" y="203130"/>
                  <a:pt x="222937" y="266700"/>
                </a:cubicBezTo>
                <a:lnTo>
                  <a:pt x="222937" y="342900"/>
                </a:lnTo>
                <a:cubicBezTo>
                  <a:pt x="210237" y="359833"/>
                  <a:pt x="200570" y="379540"/>
                  <a:pt x="184837" y="393700"/>
                </a:cubicBezTo>
                <a:cubicBezTo>
                  <a:pt x="178350" y="399538"/>
                  <a:pt x="167716" y="397290"/>
                  <a:pt x="159437" y="400050"/>
                </a:cubicBezTo>
                <a:cubicBezTo>
                  <a:pt x="154947" y="401547"/>
                  <a:pt x="150970" y="404283"/>
                  <a:pt x="146737" y="406400"/>
                </a:cubicBezTo>
                <a:cubicBezTo>
                  <a:pt x="103656" y="435121"/>
                  <a:pt x="119430" y="421007"/>
                  <a:pt x="95937" y="444500"/>
                </a:cubicBezTo>
                <a:cubicBezTo>
                  <a:pt x="66304" y="463550"/>
                  <a:pt x="34546" y="479643"/>
                  <a:pt x="7037" y="501650"/>
                </a:cubicBezTo>
                <a:cubicBezTo>
                  <a:pt x="1810" y="505831"/>
                  <a:pt x="687" y="520700"/>
                  <a:pt x="687" y="520700"/>
                </a:cubicBezTo>
                <a:cubicBezTo>
                  <a:pt x="15395" y="564824"/>
                  <a:pt x="0" y="558800"/>
                  <a:pt x="32437" y="558800"/>
                </a:cubicBezTo>
                <a:cubicBezTo>
                  <a:pt x="113515" y="491235"/>
                  <a:pt x="75574" y="495300"/>
                  <a:pt x="127687" y="495300"/>
                </a:cubicBezTo>
                <a:cubicBezTo>
                  <a:pt x="199323" y="449714"/>
                  <a:pt x="169939" y="450850"/>
                  <a:pt x="203887" y="450850"/>
                </a:cubicBezTo>
                <a:cubicBezTo>
                  <a:pt x="252883" y="373857"/>
                  <a:pt x="248337" y="408598"/>
                  <a:pt x="248337" y="355600"/>
                </a:cubicBezTo>
                <a:cubicBezTo>
                  <a:pt x="287776" y="237284"/>
                  <a:pt x="286437" y="281461"/>
                  <a:pt x="286437" y="228600"/>
                </a:cubicBezTo>
                <a:lnTo>
                  <a:pt x="286437" y="114300"/>
                </a:lnTo>
                <a:lnTo>
                  <a:pt x="241987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Freeform 4"/>
          <p:cNvSpPr/>
          <p:nvPr/>
        </p:nvSpPr>
        <p:spPr>
          <a:xfrm>
            <a:off x="7458542" y="2481254"/>
            <a:ext cx="255099" cy="228600"/>
          </a:xfrm>
          <a:custGeom>
            <a:avLst/>
            <a:gdLst>
              <a:gd name="connsiteX0" fmla="*/ 166199 w 255099"/>
              <a:gd name="connsiteY0" fmla="*/ 0 h 228600"/>
              <a:gd name="connsiteX1" fmla="*/ 89999 w 255099"/>
              <a:gd name="connsiteY1" fmla="*/ 88900 h 228600"/>
              <a:gd name="connsiteX2" fmla="*/ 51899 w 255099"/>
              <a:gd name="connsiteY2" fmla="*/ 114300 h 228600"/>
              <a:gd name="connsiteX3" fmla="*/ 26499 w 255099"/>
              <a:gd name="connsiteY3" fmla="*/ 171450 h 228600"/>
              <a:gd name="connsiteX4" fmla="*/ 109049 w 255099"/>
              <a:gd name="connsiteY4" fmla="*/ 228600 h 228600"/>
              <a:gd name="connsiteX5" fmla="*/ 229699 w 255099"/>
              <a:gd name="connsiteY5" fmla="*/ 177800 h 228600"/>
              <a:gd name="connsiteX6" fmla="*/ 242399 w 255099"/>
              <a:gd name="connsiteY6" fmla="*/ 146050 h 228600"/>
              <a:gd name="connsiteX7" fmla="*/ 255099 w 255099"/>
              <a:gd name="connsiteY7" fmla="*/ 76200 h 228600"/>
              <a:gd name="connsiteX8" fmla="*/ 166199 w 255099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99" h="228600">
                <a:moveTo>
                  <a:pt x="166199" y="0"/>
                </a:moveTo>
                <a:cubicBezTo>
                  <a:pt x="140799" y="29633"/>
                  <a:pt x="117597" y="61302"/>
                  <a:pt x="89999" y="88900"/>
                </a:cubicBezTo>
                <a:cubicBezTo>
                  <a:pt x="79206" y="99693"/>
                  <a:pt x="51899" y="114300"/>
                  <a:pt x="51899" y="114300"/>
                </a:cubicBezTo>
                <a:cubicBezTo>
                  <a:pt x="9903" y="163296"/>
                  <a:pt x="0" y="144951"/>
                  <a:pt x="26499" y="171450"/>
                </a:cubicBezTo>
                <a:cubicBezTo>
                  <a:pt x="100177" y="225034"/>
                  <a:pt x="70599" y="209375"/>
                  <a:pt x="109049" y="228600"/>
                </a:cubicBezTo>
                <a:cubicBezTo>
                  <a:pt x="149266" y="211667"/>
                  <a:pt x="192597" y="200768"/>
                  <a:pt x="229699" y="177800"/>
                </a:cubicBezTo>
                <a:cubicBezTo>
                  <a:pt x="239391" y="171800"/>
                  <a:pt x="242399" y="146050"/>
                  <a:pt x="242399" y="146050"/>
                </a:cubicBezTo>
                <a:lnTo>
                  <a:pt x="255099" y="76200"/>
                </a:lnTo>
                <a:lnTo>
                  <a:pt x="166199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Freeform 5"/>
          <p:cNvSpPr/>
          <p:nvPr/>
        </p:nvSpPr>
        <p:spPr>
          <a:xfrm>
            <a:off x="7637441" y="2201854"/>
            <a:ext cx="838200" cy="756737"/>
          </a:xfrm>
          <a:custGeom>
            <a:avLst/>
            <a:gdLst>
              <a:gd name="connsiteX0" fmla="*/ 50800 w 838200"/>
              <a:gd name="connsiteY0" fmla="*/ 533400 h 756737"/>
              <a:gd name="connsiteX1" fmla="*/ 190500 w 838200"/>
              <a:gd name="connsiteY1" fmla="*/ 520700 h 756737"/>
              <a:gd name="connsiteX2" fmla="*/ 311150 w 838200"/>
              <a:gd name="connsiteY2" fmla="*/ 565150 h 756737"/>
              <a:gd name="connsiteX3" fmla="*/ 349250 w 838200"/>
              <a:gd name="connsiteY3" fmla="*/ 635000 h 756737"/>
              <a:gd name="connsiteX4" fmla="*/ 469900 w 838200"/>
              <a:gd name="connsiteY4" fmla="*/ 641350 h 756737"/>
              <a:gd name="connsiteX5" fmla="*/ 635000 w 838200"/>
              <a:gd name="connsiteY5" fmla="*/ 692150 h 756737"/>
              <a:gd name="connsiteX6" fmla="*/ 603250 w 838200"/>
              <a:gd name="connsiteY6" fmla="*/ 571500 h 756737"/>
              <a:gd name="connsiteX7" fmla="*/ 679450 w 838200"/>
              <a:gd name="connsiteY7" fmla="*/ 577850 h 756737"/>
              <a:gd name="connsiteX8" fmla="*/ 685800 w 838200"/>
              <a:gd name="connsiteY8" fmla="*/ 590550 h 756737"/>
              <a:gd name="connsiteX9" fmla="*/ 812800 w 838200"/>
              <a:gd name="connsiteY9" fmla="*/ 679450 h 756737"/>
              <a:gd name="connsiteX10" fmla="*/ 838200 w 838200"/>
              <a:gd name="connsiteY10" fmla="*/ 666750 h 756737"/>
              <a:gd name="connsiteX11" fmla="*/ 742950 w 838200"/>
              <a:gd name="connsiteY11" fmla="*/ 565150 h 756737"/>
              <a:gd name="connsiteX12" fmla="*/ 647700 w 838200"/>
              <a:gd name="connsiteY12" fmla="*/ 495300 h 756737"/>
              <a:gd name="connsiteX13" fmla="*/ 565150 w 838200"/>
              <a:gd name="connsiteY13" fmla="*/ 482600 h 756737"/>
              <a:gd name="connsiteX14" fmla="*/ 622300 w 838200"/>
              <a:gd name="connsiteY14" fmla="*/ 539750 h 756737"/>
              <a:gd name="connsiteX15" fmla="*/ 533400 w 838200"/>
              <a:gd name="connsiteY15" fmla="*/ 546100 h 756737"/>
              <a:gd name="connsiteX16" fmla="*/ 444500 w 838200"/>
              <a:gd name="connsiteY16" fmla="*/ 482600 h 756737"/>
              <a:gd name="connsiteX17" fmla="*/ 342900 w 838200"/>
              <a:gd name="connsiteY17" fmla="*/ 469900 h 756737"/>
              <a:gd name="connsiteX18" fmla="*/ 311150 w 838200"/>
              <a:gd name="connsiteY18" fmla="*/ 488950 h 756737"/>
              <a:gd name="connsiteX19" fmla="*/ 266700 w 838200"/>
              <a:gd name="connsiteY19" fmla="*/ 431800 h 756737"/>
              <a:gd name="connsiteX20" fmla="*/ 196850 w 838200"/>
              <a:gd name="connsiteY20" fmla="*/ 387350 h 756737"/>
              <a:gd name="connsiteX21" fmla="*/ 165100 w 838200"/>
              <a:gd name="connsiteY21" fmla="*/ 241300 h 756737"/>
              <a:gd name="connsiteX22" fmla="*/ 190500 w 838200"/>
              <a:gd name="connsiteY22" fmla="*/ 171450 h 756737"/>
              <a:gd name="connsiteX23" fmla="*/ 146050 w 838200"/>
              <a:gd name="connsiteY23" fmla="*/ 114300 h 756737"/>
              <a:gd name="connsiteX24" fmla="*/ 139700 w 838200"/>
              <a:gd name="connsiteY24" fmla="*/ 95250 h 756737"/>
              <a:gd name="connsiteX25" fmla="*/ 127000 w 838200"/>
              <a:gd name="connsiteY25" fmla="*/ 25400 h 756737"/>
              <a:gd name="connsiteX26" fmla="*/ 114300 w 838200"/>
              <a:gd name="connsiteY26" fmla="*/ 0 h 756737"/>
              <a:gd name="connsiteX27" fmla="*/ 114300 w 838200"/>
              <a:gd name="connsiteY27" fmla="*/ 0 h 756737"/>
              <a:gd name="connsiteX28" fmla="*/ 38100 w 838200"/>
              <a:gd name="connsiteY28" fmla="*/ 139700 h 756737"/>
              <a:gd name="connsiteX29" fmla="*/ 0 w 838200"/>
              <a:gd name="connsiteY29" fmla="*/ 228600 h 756737"/>
              <a:gd name="connsiteX30" fmla="*/ 82550 w 838200"/>
              <a:gd name="connsiteY30" fmla="*/ 241300 h 756737"/>
              <a:gd name="connsiteX31" fmla="*/ 114300 w 838200"/>
              <a:gd name="connsiteY31" fmla="*/ 215900 h 756737"/>
              <a:gd name="connsiteX32" fmla="*/ 120650 w 838200"/>
              <a:gd name="connsiteY32" fmla="*/ 298450 h 756737"/>
              <a:gd name="connsiteX33" fmla="*/ 158750 w 838200"/>
              <a:gd name="connsiteY33" fmla="*/ 368300 h 756737"/>
              <a:gd name="connsiteX34" fmla="*/ 133350 w 838200"/>
              <a:gd name="connsiteY34" fmla="*/ 419100 h 756737"/>
              <a:gd name="connsiteX35" fmla="*/ 88900 w 838200"/>
              <a:gd name="connsiteY35" fmla="*/ 400050 h 756737"/>
              <a:gd name="connsiteX36" fmla="*/ 76200 w 838200"/>
              <a:gd name="connsiteY36" fmla="*/ 469900 h 756737"/>
              <a:gd name="connsiteX37" fmla="*/ 50800 w 838200"/>
              <a:gd name="connsiteY37" fmla="*/ 533400 h 75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756737">
                <a:moveTo>
                  <a:pt x="50800" y="533400"/>
                </a:moveTo>
                <a:cubicBezTo>
                  <a:pt x="186257" y="520499"/>
                  <a:pt x="139499" y="520700"/>
                  <a:pt x="190500" y="520700"/>
                </a:cubicBezTo>
                <a:cubicBezTo>
                  <a:pt x="304194" y="554139"/>
                  <a:pt x="271928" y="525928"/>
                  <a:pt x="311150" y="565150"/>
                </a:cubicBezTo>
                <a:cubicBezTo>
                  <a:pt x="338311" y="653422"/>
                  <a:pt x="316193" y="668057"/>
                  <a:pt x="349250" y="635000"/>
                </a:cubicBezTo>
                <a:cubicBezTo>
                  <a:pt x="465663" y="641467"/>
                  <a:pt x="425391" y="641350"/>
                  <a:pt x="469900" y="641350"/>
                </a:cubicBezTo>
                <a:cubicBezTo>
                  <a:pt x="637000" y="699192"/>
                  <a:pt x="635000" y="756737"/>
                  <a:pt x="635000" y="692150"/>
                </a:cubicBezTo>
                <a:lnTo>
                  <a:pt x="603250" y="571500"/>
                </a:lnTo>
                <a:cubicBezTo>
                  <a:pt x="675817" y="549730"/>
                  <a:pt x="656867" y="532684"/>
                  <a:pt x="679450" y="577850"/>
                </a:cubicBezTo>
                <a:lnTo>
                  <a:pt x="685800" y="590550"/>
                </a:lnTo>
                <a:cubicBezTo>
                  <a:pt x="805081" y="670071"/>
                  <a:pt x="767721" y="634371"/>
                  <a:pt x="812800" y="679450"/>
                </a:cubicBezTo>
                <a:lnTo>
                  <a:pt x="838200" y="666750"/>
                </a:lnTo>
                <a:cubicBezTo>
                  <a:pt x="747258" y="569312"/>
                  <a:pt x="780010" y="602210"/>
                  <a:pt x="742950" y="565150"/>
                </a:cubicBezTo>
                <a:lnTo>
                  <a:pt x="647700" y="495300"/>
                </a:lnTo>
                <a:lnTo>
                  <a:pt x="565150" y="482600"/>
                </a:lnTo>
                <a:lnTo>
                  <a:pt x="622300" y="539750"/>
                </a:lnTo>
                <a:cubicBezTo>
                  <a:pt x="536791" y="552905"/>
                  <a:pt x="559436" y="572136"/>
                  <a:pt x="533400" y="546100"/>
                </a:cubicBezTo>
                <a:cubicBezTo>
                  <a:pt x="448389" y="487246"/>
                  <a:pt x="474515" y="512615"/>
                  <a:pt x="444500" y="482600"/>
                </a:cubicBezTo>
                <a:lnTo>
                  <a:pt x="342900" y="469900"/>
                </a:lnTo>
                <a:cubicBezTo>
                  <a:pt x="314543" y="505346"/>
                  <a:pt x="323561" y="513772"/>
                  <a:pt x="311150" y="488950"/>
                </a:cubicBezTo>
                <a:cubicBezTo>
                  <a:pt x="271254" y="435755"/>
                  <a:pt x="288017" y="453117"/>
                  <a:pt x="266700" y="431800"/>
                </a:cubicBezTo>
                <a:lnTo>
                  <a:pt x="196850" y="387350"/>
                </a:lnTo>
                <a:cubicBezTo>
                  <a:pt x="163560" y="254190"/>
                  <a:pt x="165100" y="303986"/>
                  <a:pt x="165100" y="241300"/>
                </a:cubicBezTo>
                <a:lnTo>
                  <a:pt x="190500" y="171450"/>
                </a:lnTo>
                <a:cubicBezTo>
                  <a:pt x="175683" y="152400"/>
                  <a:pt x="159437" y="134380"/>
                  <a:pt x="146050" y="114300"/>
                </a:cubicBezTo>
                <a:cubicBezTo>
                  <a:pt x="142337" y="108731"/>
                  <a:pt x="139700" y="95250"/>
                  <a:pt x="139700" y="95250"/>
                </a:cubicBezTo>
                <a:cubicBezTo>
                  <a:pt x="135467" y="71967"/>
                  <a:pt x="133098" y="48266"/>
                  <a:pt x="127000" y="25400"/>
                </a:cubicBezTo>
                <a:cubicBezTo>
                  <a:pt x="124561" y="16254"/>
                  <a:pt x="114300" y="0"/>
                  <a:pt x="114300" y="0"/>
                </a:cubicBezTo>
                <a:lnTo>
                  <a:pt x="114300" y="0"/>
                </a:lnTo>
                <a:lnTo>
                  <a:pt x="38100" y="139700"/>
                </a:lnTo>
                <a:lnTo>
                  <a:pt x="0" y="228600"/>
                </a:lnTo>
                <a:cubicBezTo>
                  <a:pt x="74416" y="248895"/>
                  <a:pt x="48264" y="258443"/>
                  <a:pt x="82550" y="241300"/>
                </a:cubicBezTo>
                <a:cubicBezTo>
                  <a:pt x="117991" y="191683"/>
                  <a:pt x="114300" y="178642"/>
                  <a:pt x="114300" y="215900"/>
                </a:cubicBezTo>
                <a:lnTo>
                  <a:pt x="120650" y="298450"/>
                </a:lnTo>
                <a:cubicBezTo>
                  <a:pt x="159839" y="363765"/>
                  <a:pt x="158750" y="337266"/>
                  <a:pt x="158750" y="368300"/>
                </a:cubicBezTo>
                <a:cubicBezTo>
                  <a:pt x="138957" y="421082"/>
                  <a:pt x="157785" y="419100"/>
                  <a:pt x="133350" y="419100"/>
                </a:cubicBezTo>
                <a:cubicBezTo>
                  <a:pt x="91614" y="384320"/>
                  <a:pt x="102643" y="372564"/>
                  <a:pt x="88900" y="400050"/>
                </a:cubicBezTo>
                <a:lnTo>
                  <a:pt x="76200" y="469900"/>
                </a:lnTo>
                <a:lnTo>
                  <a:pt x="50800" y="5334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Freeform 6"/>
          <p:cNvSpPr/>
          <p:nvPr/>
        </p:nvSpPr>
        <p:spPr>
          <a:xfrm>
            <a:off x="5273007" y="1768676"/>
            <a:ext cx="1233487" cy="1661300"/>
          </a:xfrm>
          <a:custGeom>
            <a:avLst/>
            <a:gdLst>
              <a:gd name="connsiteX0" fmla="*/ 185737 w 1233487"/>
              <a:gd name="connsiteY0" fmla="*/ 29953 h 1661300"/>
              <a:gd name="connsiteX1" fmla="*/ 180975 w 1233487"/>
              <a:gd name="connsiteY1" fmla="*/ 72816 h 1661300"/>
              <a:gd name="connsiteX2" fmla="*/ 138112 w 1233487"/>
              <a:gd name="connsiteY2" fmla="*/ 101391 h 1661300"/>
              <a:gd name="connsiteX3" fmla="*/ 128587 w 1233487"/>
              <a:gd name="connsiteY3" fmla="*/ 201403 h 1661300"/>
              <a:gd name="connsiteX4" fmla="*/ 66675 w 1233487"/>
              <a:gd name="connsiteY4" fmla="*/ 244266 h 1661300"/>
              <a:gd name="connsiteX5" fmla="*/ 23812 w 1233487"/>
              <a:gd name="connsiteY5" fmla="*/ 310941 h 1661300"/>
              <a:gd name="connsiteX6" fmla="*/ 14287 w 1233487"/>
              <a:gd name="connsiteY6" fmla="*/ 329991 h 1661300"/>
              <a:gd name="connsiteX7" fmla="*/ 0 w 1233487"/>
              <a:gd name="connsiteY7" fmla="*/ 396666 h 1661300"/>
              <a:gd name="connsiteX8" fmla="*/ 0 w 1233487"/>
              <a:gd name="connsiteY8" fmla="*/ 515728 h 1661300"/>
              <a:gd name="connsiteX9" fmla="*/ 19050 w 1233487"/>
              <a:gd name="connsiteY9" fmla="*/ 649078 h 1661300"/>
              <a:gd name="connsiteX10" fmla="*/ 119062 w 1233487"/>
              <a:gd name="connsiteY10" fmla="*/ 744328 h 1661300"/>
              <a:gd name="connsiteX11" fmla="*/ 200025 w 1233487"/>
              <a:gd name="connsiteY11" fmla="*/ 768141 h 1661300"/>
              <a:gd name="connsiteX12" fmla="*/ 228600 w 1233487"/>
              <a:gd name="connsiteY12" fmla="*/ 758616 h 1661300"/>
              <a:gd name="connsiteX13" fmla="*/ 242887 w 1233487"/>
              <a:gd name="connsiteY13" fmla="*/ 758616 h 1661300"/>
              <a:gd name="connsiteX14" fmla="*/ 323850 w 1233487"/>
              <a:gd name="connsiteY14" fmla="*/ 744328 h 1661300"/>
              <a:gd name="connsiteX15" fmla="*/ 395287 w 1233487"/>
              <a:gd name="connsiteY15" fmla="*/ 734803 h 1661300"/>
              <a:gd name="connsiteX16" fmla="*/ 438150 w 1233487"/>
              <a:gd name="connsiteY16" fmla="*/ 768141 h 1661300"/>
              <a:gd name="connsiteX17" fmla="*/ 466725 w 1233487"/>
              <a:gd name="connsiteY17" fmla="*/ 787191 h 1661300"/>
              <a:gd name="connsiteX18" fmla="*/ 481012 w 1233487"/>
              <a:gd name="connsiteY18" fmla="*/ 891966 h 1661300"/>
              <a:gd name="connsiteX19" fmla="*/ 471487 w 1233487"/>
              <a:gd name="connsiteY19" fmla="*/ 906253 h 1661300"/>
              <a:gd name="connsiteX20" fmla="*/ 528637 w 1233487"/>
              <a:gd name="connsiteY20" fmla="*/ 977691 h 1661300"/>
              <a:gd name="connsiteX21" fmla="*/ 542925 w 1233487"/>
              <a:gd name="connsiteY21" fmla="*/ 1101516 h 1661300"/>
              <a:gd name="connsiteX22" fmla="*/ 528637 w 1233487"/>
              <a:gd name="connsiteY22" fmla="*/ 1192003 h 1661300"/>
              <a:gd name="connsiteX23" fmla="*/ 523875 w 1233487"/>
              <a:gd name="connsiteY23" fmla="*/ 1234866 h 1661300"/>
              <a:gd name="connsiteX24" fmla="*/ 519112 w 1233487"/>
              <a:gd name="connsiteY24" fmla="*/ 1325353 h 1661300"/>
              <a:gd name="connsiteX25" fmla="*/ 533400 w 1233487"/>
              <a:gd name="connsiteY25" fmla="*/ 1334878 h 1661300"/>
              <a:gd name="connsiteX26" fmla="*/ 585787 w 1233487"/>
              <a:gd name="connsiteY26" fmla="*/ 1472991 h 1661300"/>
              <a:gd name="connsiteX27" fmla="*/ 595312 w 1233487"/>
              <a:gd name="connsiteY27" fmla="*/ 1515853 h 1661300"/>
              <a:gd name="connsiteX28" fmla="*/ 642937 w 1233487"/>
              <a:gd name="connsiteY28" fmla="*/ 1653966 h 1661300"/>
              <a:gd name="connsiteX29" fmla="*/ 685800 w 1233487"/>
              <a:gd name="connsiteY29" fmla="*/ 1658728 h 1661300"/>
              <a:gd name="connsiteX30" fmla="*/ 695325 w 1233487"/>
              <a:gd name="connsiteY30" fmla="*/ 1644441 h 1661300"/>
              <a:gd name="connsiteX31" fmla="*/ 714375 w 1233487"/>
              <a:gd name="connsiteY31" fmla="*/ 1644441 h 1661300"/>
              <a:gd name="connsiteX32" fmla="*/ 785812 w 1233487"/>
              <a:gd name="connsiteY32" fmla="*/ 1625391 h 1661300"/>
              <a:gd name="connsiteX33" fmla="*/ 800100 w 1233487"/>
              <a:gd name="connsiteY33" fmla="*/ 1611103 h 1661300"/>
              <a:gd name="connsiteX34" fmla="*/ 866775 w 1233487"/>
              <a:gd name="connsiteY34" fmla="*/ 1515853 h 1661300"/>
              <a:gd name="connsiteX35" fmla="*/ 909637 w 1233487"/>
              <a:gd name="connsiteY35" fmla="*/ 1420603 h 1661300"/>
              <a:gd name="connsiteX36" fmla="*/ 923925 w 1233487"/>
              <a:gd name="connsiteY36" fmla="*/ 1406316 h 1661300"/>
              <a:gd name="connsiteX37" fmla="*/ 942975 w 1233487"/>
              <a:gd name="connsiteY37" fmla="*/ 1334878 h 1661300"/>
              <a:gd name="connsiteX38" fmla="*/ 962025 w 1233487"/>
              <a:gd name="connsiteY38" fmla="*/ 1282491 h 1661300"/>
              <a:gd name="connsiteX39" fmla="*/ 1028700 w 1233487"/>
              <a:gd name="connsiteY39" fmla="*/ 1230103 h 1661300"/>
              <a:gd name="connsiteX40" fmla="*/ 1095375 w 1233487"/>
              <a:gd name="connsiteY40" fmla="*/ 1249153 h 1661300"/>
              <a:gd name="connsiteX41" fmla="*/ 1085850 w 1233487"/>
              <a:gd name="connsiteY41" fmla="*/ 1325353 h 1661300"/>
              <a:gd name="connsiteX42" fmla="*/ 1076325 w 1233487"/>
              <a:gd name="connsiteY42" fmla="*/ 1349166 h 1661300"/>
              <a:gd name="connsiteX43" fmla="*/ 1114425 w 1233487"/>
              <a:gd name="connsiteY43" fmla="*/ 1425366 h 1661300"/>
              <a:gd name="connsiteX44" fmla="*/ 1133475 w 1233487"/>
              <a:gd name="connsiteY44" fmla="*/ 1449178 h 1661300"/>
              <a:gd name="connsiteX45" fmla="*/ 1176337 w 1233487"/>
              <a:gd name="connsiteY45" fmla="*/ 1358691 h 1661300"/>
              <a:gd name="connsiteX46" fmla="*/ 1195387 w 1233487"/>
              <a:gd name="connsiteY46" fmla="*/ 1249153 h 1661300"/>
              <a:gd name="connsiteX47" fmla="*/ 1200150 w 1233487"/>
              <a:gd name="connsiteY47" fmla="*/ 1230103 h 1661300"/>
              <a:gd name="connsiteX48" fmla="*/ 1200150 w 1233487"/>
              <a:gd name="connsiteY48" fmla="*/ 1153903 h 1661300"/>
              <a:gd name="connsiteX49" fmla="*/ 1166812 w 1233487"/>
              <a:gd name="connsiteY49" fmla="*/ 1172953 h 1661300"/>
              <a:gd name="connsiteX50" fmla="*/ 1128712 w 1233487"/>
              <a:gd name="connsiteY50" fmla="*/ 1215816 h 1661300"/>
              <a:gd name="connsiteX51" fmla="*/ 1114425 w 1233487"/>
              <a:gd name="connsiteY51" fmla="*/ 1225341 h 1661300"/>
              <a:gd name="connsiteX52" fmla="*/ 1090612 w 1233487"/>
              <a:gd name="connsiteY52" fmla="*/ 1244391 h 1661300"/>
              <a:gd name="connsiteX53" fmla="*/ 1028700 w 1233487"/>
              <a:gd name="connsiteY53" fmla="*/ 1220578 h 1661300"/>
              <a:gd name="connsiteX54" fmla="*/ 1038225 w 1233487"/>
              <a:gd name="connsiteY54" fmla="*/ 1130091 h 1661300"/>
              <a:gd name="connsiteX55" fmla="*/ 1019175 w 1233487"/>
              <a:gd name="connsiteY55" fmla="*/ 1001503 h 1661300"/>
              <a:gd name="connsiteX56" fmla="*/ 1042987 w 1233487"/>
              <a:gd name="connsiteY56" fmla="*/ 911016 h 1661300"/>
              <a:gd name="connsiteX57" fmla="*/ 1143000 w 1233487"/>
              <a:gd name="connsiteY57" fmla="*/ 777666 h 1661300"/>
              <a:gd name="connsiteX58" fmla="*/ 1152525 w 1233487"/>
              <a:gd name="connsiteY58" fmla="*/ 763378 h 1661300"/>
              <a:gd name="connsiteX59" fmla="*/ 1233487 w 1233487"/>
              <a:gd name="connsiteY59" fmla="*/ 630028 h 1661300"/>
              <a:gd name="connsiteX60" fmla="*/ 1200150 w 1233487"/>
              <a:gd name="connsiteY60" fmla="*/ 606216 h 1661300"/>
              <a:gd name="connsiteX61" fmla="*/ 1190625 w 1233487"/>
              <a:gd name="connsiteY61" fmla="*/ 625266 h 1661300"/>
              <a:gd name="connsiteX62" fmla="*/ 1119187 w 1233487"/>
              <a:gd name="connsiteY62" fmla="*/ 625266 h 1661300"/>
              <a:gd name="connsiteX63" fmla="*/ 1066800 w 1233487"/>
              <a:gd name="connsiteY63" fmla="*/ 582403 h 1661300"/>
              <a:gd name="connsiteX64" fmla="*/ 1038225 w 1233487"/>
              <a:gd name="connsiteY64" fmla="*/ 501441 h 1661300"/>
              <a:gd name="connsiteX65" fmla="*/ 952500 w 1233487"/>
              <a:gd name="connsiteY65" fmla="*/ 368091 h 1661300"/>
              <a:gd name="connsiteX66" fmla="*/ 914400 w 1233487"/>
              <a:gd name="connsiteY66" fmla="*/ 220453 h 1661300"/>
              <a:gd name="connsiteX67" fmla="*/ 933450 w 1233487"/>
              <a:gd name="connsiteY67" fmla="*/ 187116 h 1661300"/>
              <a:gd name="connsiteX68" fmla="*/ 876300 w 1233487"/>
              <a:gd name="connsiteY68" fmla="*/ 125203 h 1661300"/>
              <a:gd name="connsiteX69" fmla="*/ 814387 w 1233487"/>
              <a:gd name="connsiteY69" fmla="*/ 158541 h 1661300"/>
              <a:gd name="connsiteX70" fmla="*/ 676275 w 1233487"/>
              <a:gd name="connsiteY70" fmla="*/ 110916 h 1661300"/>
              <a:gd name="connsiteX71" fmla="*/ 642937 w 1233487"/>
              <a:gd name="connsiteY71" fmla="*/ 182353 h 1661300"/>
              <a:gd name="connsiteX72" fmla="*/ 533400 w 1233487"/>
              <a:gd name="connsiteY72" fmla="*/ 125203 h 1661300"/>
              <a:gd name="connsiteX73" fmla="*/ 471487 w 1233487"/>
              <a:gd name="connsiteY73" fmla="*/ 77578 h 1661300"/>
              <a:gd name="connsiteX74" fmla="*/ 519112 w 1233487"/>
              <a:gd name="connsiteY74" fmla="*/ 10903 h 1661300"/>
              <a:gd name="connsiteX75" fmla="*/ 457200 w 1233487"/>
              <a:gd name="connsiteY75" fmla="*/ 1378 h 1661300"/>
              <a:gd name="connsiteX76" fmla="*/ 361950 w 1233487"/>
              <a:gd name="connsiteY76" fmla="*/ 15666 h 1661300"/>
              <a:gd name="connsiteX77" fmla="*/ 276225 w 1233487"/>
              <a:gd name="connsiteY77" fmla="*/ 49003 h 1661300"/>
              <a:gd name="connsiteX78" fmla="*/ 185737 w 1233487"/>
              <a:gd name="connsiteY78" fmla="*/ 29953 h 166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33487" h="1661300">
                <a:moveTo>
                  <a:pt x="185737" y="29953"/>
                </a:moveTo>
                <a:cubicBezTo>
                  <a:pt x="179050" y="56704"/>
                  <a:pt x="180975" y="42458"/>
                  <a:pt x="180975" y="72816"/>
                </a:cubicBezTo>
                <a:lnTo>
                  <a:pt x="138112" y="101391"/>
                </a:lnTo>
                <a:cubicBezTo>
                  <a:pt x="128255" y="195036"/>
                  <a:pt x="128587" y="161549"/>
                  <a:pt x="128587" y="201403"/>
                </a:cubicBezTo>
                <a:cubicBezTo>
                  <a:pt x="73743" y="246277"/>
                  <a:pt x="98763" y="244266"/>
                  <a:pt x="66675" y="244266"/>
                </a:cubicBezTo>
                <a:cubicBezTo>
                  <a:pt x="52387" y="266491"/>
                  <a:pt x="37590" y="288396"/>
                  <a:pt x="23812" y="310941"/>
                </a:cubicBezTo>
                <a:cubicBezTo>
                  <a:pt x="20110" y="316999"/>
                  <a:pt x="14287" y="329991"/>
                  <a:pt x="14287" y="329991"/>
                </a:cubicBezTo>
                <a:cubicBezTo>
                  <a:pt x="4178" y="390642"/>
                  <a:pt x="13398" y="369867"/>
                  <a:pt x="0" y="396666"/>
                </a:cubicBezTo>
                <a:lnTo>
                  <a:pt x="0" y="515728"/>
                </a:lnTo>
                <a:cubicBezTo>
                  <a:pt x="21541" y="623431"/>
                  <a:pt x="19050" y="578599"/>
                  <a:pt x="19050" y="649078"/>
                </a:cubicBezTo>
                <a:cubicBezTo>
                  <a:pt x="52427" y="680786"/>
                  <a:pt x="86509" y="711775"/>
                  <a:pt x="119062" y="744328"/>
                </a:cubicBezTo>
                <a:cubicBezTo>
                  <a:pt x="146050" y="752266"/>
                  <a:pt x="172131" y="764502"/>
                  <a:pt x="200025" y="768141"/>
                </a:cubicBezTo>
                <a:cubicBezTo>
                  <a:pt x="209981" y="769440"/>
                  <a:pt x="218560" y="758616"/>
                  <a:pt x="228600" y="758616"/>
                </a:cubicBezTo>
                <a:lnTo>
                  <a:pt x="242887" y="758616"/>
                </a:lnTo>
                <a:cubicBezTo>
                  <a:pt x="317844" y="748622"/>
                  <a:pt x="292838" y="759835"/>
                  <a:pt x="323850" y="744328"/>
                </a:cubicBezTo>
                <a:cubicBezTo>
                  <a:pt x="392096" y="734579"/>
                  <a:pt x="368074" y="734803"/>
                  <a:pt x="395287" y="734803"/>
                </a:cubicBezTo>
                <a:cubicBezTo>
                  <a:pt x="426961" y="771757"/>
                  <a:pt x="409226" y="768141"/>
                  <a:pt x="438150" y="768141"/>
                </a:cubicBezTo>
                <a:cubicBezTo>
                  <a:pt x="469737" y="778670"/>
                  <a:pt x="466725" y="767626"/>
                  <a:pt x="466725" y="787191"/>
                </a:cubicBezTo>
                <a:cubicBezTo>
                  <a:pt x="471487" y="822116"/>
                  <a:pt x="479603" y="856746"/>
                  <a:pt x="481012" y="891966"/>
                </a:cubicBezTo>
                <a:cubicBezTo>
                  <a:pt x="481241" y="897685"/>
                  <a:pt x="471487" y="906253"/>
                  <a:pt x="471487" y="906253"/>
                </a:cubicBezTo>
                <a:cubicBezTo>
                  <a:pt x="526168" y="970876"/>
                  <a:pt x="511786" y="943985"/>
                  <a:pt x="528637" y="977691"/>
                </a:cubicBezTo>
                <a:cubicBezTo>
                  <a:pt x="543783" y="1088758"/>
                  <a:pt x="542925" y="1047218"/>
                  <a:pt x="542925" y="1101516"/>
                </a:cubicBezTo>
                <a:cubicBezTo>
                  <a:pt x="538162" y="1131678"/>
                  <a:pt x="534099" y="1161960"/>
                  <a:pt x="528637" y="1192003"/>
                </a:cubicBezTo>
                <a:cubicBezTo>
                  <a:pt x="520863" y="1234758"/>
                  <a:pt x="523875" y="1164404"/>
                  <a:pt x="523875" y="1234866"/>
                </a:cubicBezTo>
                <a:cubicBezTo>
                  <a:pt x="522287" y="1265028"/>
                  <a:pt x="516248" y="1295285"/>
                  <a:pt x="519112" y="1325353"/>
                </a:cubicBezTo>
                <a:cubicBezTo>
                  <a:pt x="519655" y="1331051"/>
                  <a:pt x="533400" y="1334878"/>
                  <a:pt x="533400" y="1334878"/>
                </a:cubicBezTo>
                <a:cubicBezTo>
                  <a:pt x="550862" y="1380916"/>
                  <a:pt x="570217" y="1426280"/>
                  <a:pt x="585787" y="1472991"/>
                </a:cubicBezTo>
                <a:cubicBezTo>
                  <a:pt x="612112" y="1551967"/>
                  <a:pt x="578871" y="1482967"/>
                  <a:pt x="595312" y="1515853"/>
                </a:cubicBezTo>
                <a:cubicBezTo>
                  <a:pt x="645295" y="1640812"/>
                  <a:pt x="642937" y="1592171"/>
                  <a:pt x="642937" y="1653966"/>
                </a:cubicBezTo>
                <a:cubicBezTo>
                  <a:pt x="657225" y="1655553"/>
                  <a:pt x="671656" y="1661300"/>
                  <a:pt x="685800" y="1658728"/>
                </a:cubicBezTo>
                <a:cubicBezTo>
                  <a:pt x="691431" y="1657704"/>
                  <a:pt x="690206" y="1647001"/>
                  <a:pt x="695325" y="1644441"/>
                </a:cubicBezTo>
                <a:cubicBezTo>
                  <a:pt x="701005" y="1641601"/>
                  <a:pt x="708025" y="1644441"/>
                  <a:pt x="714375" y="1644441"/>
                </a:cubicBezTo>
                <a:cubicBezTo>
                  <a:pt x="738187" y="1638091"/>
                  <a:pt x="762843" y="1634323"/>
                  <a:pt x="785812" y="1625391"/>
                </a:cubicBezTo>
                <a:cubicBezTo>
                  <a:pt x="792089" y="1622950"/>
                  <a:pt x="800100" y="1611103"/>
                  <a:pt x="800100" y="1611103"/>
                </a:cubicBezTo>
                <a:cubicBezTo>
                  <a:pt x="864090" y="1522500"/>
                  <a:pt x="846247" y="1556904"/>
                  <a:pt x="866775" y="1515853"/>
                </a:cubicBezTo>
                <a:cubicBezTo>
                  <a:pt x="881062" y="1484103"/>
                  <a:pt x="894615" y="1452012"/>
                  <a:pt x="909637" y="1420603"/>
                </a:cubicBezTo>
                <a:cubicBezTo>
                  <a:pt x="917102" y="1404995"/>
                  <a:pt x="914254" y="1406316"/>
                  <a:pt x="923925" y="1406316"/>
                </a:cubicBezTo>
                <a:lnTo>
                  <a:pt x="942975" y="1334878"/>
                </a:lnTo>
                <a:lnTo>
                  <a:pt x="962025" y="1282491"/>
                </a:lnTo>
                <a:cubicBezTo>
                  <a:pt x="1029905" y="1224308"/>
                  <a:pt x="1028700" y="1196069"/>
                  <a:pt x="1028700" y="1230103"/>
                </a:cubicBezTo>
                <a:lnTo>
                  <a:pt x="1095375" y="1249153"/>
                </a:lnTo>
                <a:cubicBezTo>
                  <a:pt x="1092200" y="1274553"/>
                  <a:pt x="1089647" y="1300039"/>
                  <a:pt x="1085850" y="1325353"/>
                </a:cubicBezTo>
                <a:cubicBezTo>
                  <a:pt x="1083040" y="1344082"/>
                  <a:pt x="1084858" y="1340631"/>
                  <a:pt x="1076325" y="1349166"/>
                </a:cubicBezTo>
                <a:lnTo>
                  <a:pt x="1114425" y="1425366"/>
                </a:lnTo>
                <a:cubicBezTo>
                  <a:pt x="1129529" y="1450539"/>
                  <a:pt x="1119456" y="1449178"/>
                  <a:pt x="1133475" y="1449178"/>
                </a:cubicBezTo>
                <a:cubicBezTo>
                  <a:pt x="1182190" y="1361490"/>
                  <a:pt x="1204217" y="1386565"/>
                  <a:pt x="1176337" y="1358691"/>
                </a:cubicBezTo>
                <a:cubicBezTo>
                  <a:pt x="1182687" y="1322178"/>
                  <a:pt x="1188388" y="1285547"/>
                  <a:pt x="1195387" y="1249153"/>
                </a:cubicBezTo>
                <a:cubicBezTo>
                  <a:pt x="1200652" y="1221775"/>
                  <a:pt x="1200150" y="1243550"/>
                  <a:pt x="1200150" y="1230103"/>
                </a:cubicBezTo>
                <a:lnTo>
                  <a:pt x="1200150" y="1153903"/>
                </a:lnTo>
                <a:cubicBezTo>
                  <a:pt x="1165353" y="1168816"/>
                  <a:pt x="1166812" y="1156101"/>
                  <a:pt x="1166812" y="1172953"/>
                </a:cubicBezTo>
                <a:cubicBezTo>
                  <a:pt x="1154112" y="1187241"/>
                  <a:pt x="1142229" y="1202299"/>
                  <a:pt x="1128712" y="1215816"/>
                </a:cubicBezTo>
                <a:cubicBezTo>
                  <a:pt x="1124665" y="1219863"/>
                  <a:pt x="1114425" y="1225341"/>
                  <a:pt x="1114425" y="1225341"/>
                </a:cubicBezTo>
                <a:lnTo>
                  <a:pt x="1090612" y="1244391"/>
                </a:lnTo>
                <a:lnTo>
                  <a:pt x="1028700" y="1220578"/>
                </a:lnTo>
                <a:cubicBezTo>
                  <a:pt x="1038596" y="1136463"/>
                  <a:pt x="1038225" y="1166789"/>
                  <a:pt x="1038225" y="1130091"/>
                </a:cubicBezTo>
                <a:lnTo>
                  <a:pt x="1019175" y="1001503"/>
                </a:lnTo>
                <a:cubicBezTo>
                  <a:pt x="1029199" y="906280"/>
                  <a:pt x="998371" y="911016"/>
                  <a:pt x="1042987" y="911016"/>
                </a:cubicBezTo>
                <a:lnTo>
                  <a:pt x="1143000" y="777666"/>
                </a:lnTo>
                <a:cubicBezTo>
                  <a:pt x="1146411" y="773069"/>
                  <a:pt x="1152525" y="763378"/>
                  <a:pt x="1152525" y="763378"/>
                </a:cubicBezTo>
                <a:lnTo>
                  <a:pt x="1233487" y="630028"/>
                </a:lnTo>
                <a:cubicBezTo>
                  <a:pt x="1192617" y="575535"/>
                  <a:pt x="1212867" y="580781"/>
                  <a:pt x="1200150" y="606216"/>
                </a:cubicBezTo>
                <a:cubicBezTo>
                  <a:pt x="1189744" y="627028"/>
                  <a:pt x="1190625" y="613336"/>
                  <a:pt x="1190625" y="625266"/>
                </a:cubicBezTo>
                <a:lnTo>
                  <a:pt x="1119187" y="625266"/>
                </a:lnTo>
                <a:cubicBezTo>
                  <a:pt x="1065516" y="586232"/>
                  <a:pt x="1066800" y="608758"/>
                  <a:pt x="1066800" y="582403"/>
                </a:cubicBezTo>
                <a:lnTo>
                  <a:pt x="1038225" y="501441"/>
                </a:lnTo>
                <a:lnTo>
                  <a:pt x="952500" y="368091"/>
                </a:lnTo>
                <a:lnTo>
                  <a:pt x="914400" y="220453"/>
                </a:lnTo>
                <a:lnTo>
                  <a:pt x="933450" y="187116"/>
                </a:lnTo>
                <a:lnTo>
                  <a:pt x="876300" y="125203"/>
                </a:lnTo>
                <a:lnTo>
                  <a:pt x="814387" y="158541"/>
                </a:lnTo>
                <a:lnTo>
                  <a:pt x="676275" y="110916"/>
                </a:lnTo>
                <a:lnTo>
                  <a:pt x="642937" y="182353"/>
                </a:lnTo>
                <a:lnTo>
                  <a:pt x="533400" y="125203"/>
                </a:lnTo>
                <a:lnTo>
                  <a:pt x="471487" y="77578"/>
                </a:lnTo>
                <a:cubicBezTo>
                  <a:pt x="520080" y="14408"/>
                  <a:pt x="519112" y="41703"/>
                  <a:pt x="519112" y="10903"/>
                </a:cubicBezTo>
                <a:cubicBezTo>
                  <a:pt x="470051" y="0"/>
                  <a:pt x="490886" y="1378"/>
                  <a:pt x="457200" y="1378"/>
                </a:cubicBezTo>
                <a:cubicBezTo>
                  <a:pt x="374759" y="16836"/>
                  <a:pt x="406843" y="15666"/>
                  <a:pt x="361950" y="15666"/>
                </a:cubicBezTo>
                <a:lnTo>
                  <a:pt x="276225" y="49003"/>
                </a:lnTo>
                <a:lnTo>
                  <a:pt x="185737" y="29953"/>
                </a:lnTo>
                <a:close/>
              </a:path>
            </a:pathLst>
          </a:custGeom>
          <a:solidFill>
            <a:srgbClr val="CC3300">
              <a:alpha val="8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reeform 7"/>
          <p:cNvSpPr/>
          <p:nvPr/>
        </p:nvSpPr>
        <p:spPr>
          <a:xfrm>
            <a:off x="4095715" y="2350116"/>
            <a:ext cx="873445" cy="1643175"/>
          </a:xfrm>
          <a:custGeom>
            <a:avLst/>
            <a:gdLst>
              <a:gd name="connsiteX0" fmla="*/ 91442 w 873445"/>
              <a:gd name="connsiteY0" fmla="*/ 139076 h 1643175"/>
              <a:gd name="connsiteX1" fmla="*/ 62867 w 873445"/>
              <a:gd name="connsiteY1" fmla="*/ 210513 h 1643175"/>
              <a:gd name="connsiteX2" fmla="*/ 48579 w 873445"/>
              <a:gd name="connsiteY2" fmla="*/ 267663 h 1643175"/>
              <a:gd name="connsiteX3" fmla="*/ 43817 w 873445"/>
              <a:gd name="connsiteY3" fmla="*/ 281951 h 1643175"/>
              <a:gd name="connsiteX4" fmla="*/ 34292 w 873445"/>
              <a:gd name="connsiteY4" fmla="*/ 305763 h 1643175"/>
              <a:gd name="connsiteX5" fmla="*/ 5717 w 873445"/>
              <a:gd name="connsiteY5" fmla="*/ 386726 h 1643175"/>
              <a:gd name="connsiteX6" fmla="*/ 58104 w 873445"/>
              <a:gd name="connsiteY6" fmla="*/ 467688 h 1643175"/>
              <a:gd name="connsiteX7" fmla="*/ 62867 w 873445"/>
              <a:gd name="connsiteY7" fmla="*/ 481976 h 1643175"/>
              <a:gd name="connsiteX8" fmla="*/ 77154 w 873445"/>
              <a:gd name="connsiteY8" fmla="*/ 501026 h 1643175"/>
              <a:gd name="connsiteX9" fmla="*/ 115254 w 873445"/>
              <a:gd name="connsiteY9" fmla="*/ 591513 h 1643175"/>
              <a:gd name="connsiteX10" fmla="*/ 120017 w 873445"/>
              <a:gd name="connsiteY10" fmla="*/ 605801 h 1643175"/>
              <a:gd name="connsiteX11" fmla="*/ 124779 w 873445"/>
              <a:gd name="connsiteY11" fmla="*/ 624851 h 1643175"/>
              <a:gd name="connsiteX12" fmla="*/ 181929 w 873445"/>
              <a:gd name="connsiteY12" fmla="*/ 682001 h 1643175"/>
              <a:gd name="connsiteX13" fmla="*/ 224792 w 873445"/>
              <a:gd name="connsiteY13" fmla="*/ 767726 h 1643175"/>
              <a:gd name="connsiteX14" fmla="*/ 210504 w 873445"/>
              <a:gd name="connsiteY14" fmla="*/ 943938 h 1643175"/>
              <a:gd name="connsiteX15" fmla="*/ 205742 w 873445"/>
              <a:gd name="connsiteY15" fmla="*/ 972513 h 1643175"/>
              <a:gd name="connsiteX16" fmla="*/ 186692 w 873445"/>
              <a:gd name="connsiteY16" fmla="*/ 1082051 h 1643175"/>
              <a:gd name="connsiteX17" fmla="*/ 167642 w 873445"/>
              <a:gd name="connsiteY17" fmla="*/ 1201113 h 1643175"/>
              <a:gd name="connsiteX18" fmla="*/ 148592 w 873445"/>
              <a:gd name="connsiteY18" fmla="*/ 1334463 h 1643175"/>
              <a:gd name="connsiteX19" fmla="*/ 120017 w 873445"/>
              <a:gd name="connsiteY19" fmla="*/ 1472576 h 1643175"/>
              <a:gd name="connsiteX20" fmla="*/ 153354 w 873445"/>
              <a:gd name="connsiteY20" fmla="*/ 1586876 h 1643175"/>
              <a:gd name="connsiteX21" fmla="*/ 272417 w 873445"/>
              <a:gd name="connsiteY21" fmla="*/ 1634501 h 1643175"/>
              <a:gd name="connsiteX22" fmla="*/ 353379 w 873445"/>
              <a:gd name="connsiteY22" fmla="*/ 1601163 h 1643175"/>
              <a:gd name="connsiteX23" fmla="*/ 258129 w 873445"/>
              <a:gd name="connsiteY23" fmla="*/ 1539251 h 1643175"/>
              <a:gd name="connsiteX24" fmla="*/ 277179 w 873445"/>
              <a:gd name="connsiteY24" fmla="*/ 1453526 h 1643175"/>
              <a:gd name="connsiteX25" fmla="*/ 286704 w 873445"/>
              <a:gd name="connsiteY25" fmla="*/ 1448763 h 1643175"/>
              <a:gd name="connsiteX26" fmla="*/ 310517 w 873445"/>
              <a:gd name="connsiteY26" fmla="*/ 1401138 h 1643175"/>
              <a:gd name="connsiteX27" fmla="*/ 277179 w 873445"/>
              <a:gd name="connsiteY27" fmla="*/ 1358276 h 1643175"/>
              <a:gd name="connsiteX28" fmla="*/ 320042 w 873445"/>
              <a:gd name="connsiteY28" fmla="*/ 1282076 h 1643175"/>
              <a:gd name="connsiteX29" fmla="*/ 324804 w 873445"/>
              <a:gd name="connsiteY29" fmla="*/ 1248738 h 1643175"/>
              <a:gd name="connsiteX30" fmla="*/ 339092 w 873445"/>
              <a:gd name="connsiteY30" fmla="*/ 1263026 h 1643175"/>
              <a:gd name="connsiteX31" fmla="*/ 339092 w 873445"/>
              <a:gd name="connsiteY31" fmla="*/ 1263026 h 1643175"/>
              <a:gd name="connsiteX32" fmla="*/ 377192 w 873445"/>
              <a:gd name="connsiteY32" fmla="*/ 1191588 h 1643175"/>
              <a:gd name="connsiteX33" fmla="*/ 391479 w 873445"/>
              <a:gd name="connsiteY33" fmla="*/ 1186826 h 1643175"/>
              <a:gd name="connsiteX34" fmla="*/ 467679 w 873445"/>
              <a:gd name="connsiteY34" fmla="*/ 1186826 h 1643175"/>
              <a:gd name="connsiteX35" fmla="*/ 477204 w 873445"/>
              <a:gd name="connsiteY35" fmla="*/ 1105863 h 1643175"/>
              <a:gd name="connsiteX36" fmla="*/ 481967 w 873445"/>
              <a:gd name="connsiteY36" fmla="*/ 1072526 h 1643175"/>
              <a:gd name="connsiteX37" fmla="*/ 524829 w 873445"/>
              <a:gd name="connsiteY37" fmla="*/ 1053476 h 1643175"/>
              <a:gd name="connsiteX38" fmla="*/ 548642 w 873445"/>
              <a:gd name="connsiteY38" fmla="*/ 1048713 h 1643175"/>
              <a:gd name="connsiteX39" fmla="*/ 567692 w 873445"/>
              <a:gd name="connsiteY39" fmla="*/ 1024901 h 1643175"/>
              <a:gd name="connsiteX40" fmla="*/ 586742 w 873445"/>
              <a:gd name="connsiteY40" fmla="*/ 986801 h 1643175"/>
              <a:gd name="connsiteX41" fmla="*/ 591504 w 873445"/>
              <a:gd name="connsiteY41" fmla="*/ 972513 h 1643175"/>
              <a:gd name="connsiteX42" fmla="*/ 605792 w 873445"/>
              <a:gd name="connsiteY42" fmla="*/ 905838 h 1643175"/>
              <a:gd name="connsiteX43" fmla="*/ 615317 w 873445"/>
              <a:gd name="connsiteY43" fmla="*/ 877263 h 1643175"/>
              <a:gd name="connsiteX44" fmla="*/ 634367 w 873445"/>
              <a:gd name="connsiteY44" fmla="*/ 839163 h 1643175"/>
              <a:gd name="connsiteX45" fmla="*/ 648654 w 873445"/>
              <a:gd name="connsiteY45" fmla="*/ 834401 h 1643175"/>
              <a:gd name="connsiteX46" fmla="*/ 734379 w 873445"/>
              <a:gd name="connsiteY46" fmla="*/ 815351 h 1643175"/>
              <a:gd name="connsiteX47" fmla="*/ 739142 w 873445"/>
              <a:gd name="connsiteY47" fmla="*/ 801063 h 1643175"/>
              <a:gd name="connsiteX48" fmla="*/ 748667 w 873445"/>
              <a:gd name="connsiteY48" fmla="*/ 786776 h 1643175"/>
              <a:gd name="connsiteX49" fmla="*/ 777242 w 873445"/>
              <a:gd name="connsiteY49" fmla="*/ 715338 h 1643175"/>
              <a:gd name="connsiteX50" fmla="*/ 782004 w 873445"/>
              <a:gd name="connsiteY50" fmla="*/ 686763 h 1643175"/>
              <a:gd name="connsiteX51" fmla="*/ 805817 w 873445"/>
              <a:gd name="connsiteY51" fmla="*/ 581988 h 1643175"/>
              <a:gd name="connsiteX52" fmla="*/ 815342 w 873445"/>
              <a:gd name="connsiteY52" fmla="*/ 567701 h 1643175"/>
              <a:gd name="connsiteX53" fmla="*/ 872492 w 873445"/>
              <a:gd name="connsiteY53" fmla="*/ 486738 h 1643175"/>
              <a:gd name="connsiteX54" fmla="*/ 777242 w 873445"/>
              <a:gd name="connsiteY54" fmla="*/ 362913 h 1643175"/>
              <a:gd name="connsiteX55" fmla="*/ 605792 w 873445"/>
              <a:gd name="connsiteY55" fmla="*/ 281951 h 1643175"/>
              <a:gd name="connsiteX56" fmla="*/ 562929 w 873445"/>
              <a:gd name="connsiteY56" fmla="*/ 215276 h 1643175"/>
              <a:gd name="connsiteX57" fmla="*/ 558167 w 873445"/>
              <a:gd name="connsiteY57" fmla="*/ 196226 h 1643175"/>
              <a:gd name="connsiteX58" fmla="*/ 553404 w 873445"/>
              <a:gd name="connsiteY58" fmla="*/ 186701 h 1643175"/>
              <a:gd name="connsiteX59" fmla="*/ 462917 w 873445"/>
              <a:gd name="connsiteY59" fmla="*/ 129551 h 1643175"/>
              <a:gd name="connsiteX60" fmla="*/ 372429 w 873445"/>
              <a:gd name="connsiteY60" fmla="*/ 72401 h 1643175"/>
              <a:gd name="connsiteX61" fmla="*/ 267654 w 873445"/>
              <a:gd name="connsiteY61" fmla="*/ 34301 h 1643175"/>
              <a:gd name="connsiteX62" fmla="*/ 153354 w 873445"/>
              <a:gd name="connsiteY62" fmla="*/ 963 h 1643175"/>
              <a:gd name="connsiteX63" fmla="*/ 110492 w 873445"/>
              <a:gd name="connsiteY63" fmla="*/ 86688 h 1643175"/>
              <a:gd name="connsiteX64" fmla="*/ 91442 w 873445"/>
              <a:gd name="connsiteY64" fmla="*/ 139076 h 16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3445" h="1643175">
                <a:moveTo>
                  <a:pt x="91442" y="139076"/>
                </a:moveTo>
                <a:cubicBezTo>
                  <a:pt x="71072" y="205280"/>
                  <a:pt x="87660" y="185720"/>
                  <a:pt x="62867" y="210513"/>
                </a:cubicBezTo>
                <a:cubicBezTo>
                  <a:pt x="58104" y="229563"/>
                  <a:pt x="53639" y="248690"/>
                  <a:pt x="48579" y="267663"/>
                </a:cubicBezTo>
                <a:cubicBezTo>
                  <a:pt x="47285" y="272514"/>
                  <a:pt x="45580" y="277250"/>
                  <a:pt x="43817" y="281951"/>
                </a:cubicBezTo>
                <a:cubicBezTo>
                  <a:pt x="40815" y="289956"/>
                  <a:pt x="34292" y="305763"/>
                  <a:pt x="34292" y="305763"/>
                </a:cubicBezTo>
                <a:cubicBezTo>
                  <a:pt x="0" y="362917"/>
                  <a:pt x="5717" y="334875"/>
                  <a:pt x="5717" y="386726"/>
                </a:cubicBezTo>
                <a:cubicBezTo>
                  <a:pt x="23179" y="413713"/>
                  <a:pt x="41566" y="440125"/>
                  <a:pt x="58104" y="467688"/>
                </a:cubicBezTo>
                <a:cubicBezTo>
                  <a:pt x="60687" y="471993"/>
                  <a:pt x="60622" y="477486"/>
                  <a:pt x="62867" y="481976"/>
                </a:cubicBezTo>
                <a:cubicBezTo>
                  <a:pt x="68251" y="492743"/>
                  <a:pt x="70458" y="494329"/>
                  <a:pt x="77154" y="501026"/>
                </a:cubicBezTo>
                <a:cubicBezTo>
                  <a:pt x="89854" y="531188"/>
                  <a:pt x="102862" y="561223"/>
                  <a:pt x="115254" y="591513"/>
                </a:cubicBezTo>
                <a:cubicBezTo>
                  <a:pt x="117155" y="596160"/>
                  <a:pt x="118638" y="600974"/>
                  <a:pt x="120017" y="605801"/>
                </a:cubicBezTo>
                <a:cubicBezTo>
                  <a:pt x="121815" y="612095"/>
                  <a:pt x="124779" y="624851"/>
                  <a:pt x="124779" y="624851"/>
                </a:cubicBezTo>
                <a:lnTo>
                  <a:pt x="181929" y="682001"/>
                </a:lnTo>
                <a:cubicBezTo>
                  <a:pt x="231829" y="742989"/>
                  <a:pt x="224792" y="711825"/>
                  <a:pt x="224792" y="767726"/>
                </a:cubicBezTo>
                <a:cubicBezTo>
                  <a:pt x="220029" y="826463"/>
                  <a:pt x="216368" y="885300"/>
                  <a:pt x="210504" y="943938"/>
                </a:cubicBezTo>
                <a:cubicBezTo>
                  <a:pt x="204236" y="1006616"/>
                  <a:pt x="205742" y="911588"/>
                  <a:pt x="205742" y="972513"/>
                </a:cubicBezTo>
                <a:cubicBezTo>
                  <a:pt x="183997" y="1059494"/>
                  <a:pt x="186692" y="1022531"/>
                  <a:pt x="186692" y="1082051"/>
                </a:cubicBezTo>
                <a:cubicBezTo>
                  <a:pt x="165231" y="1178624"/>
                  <a:pt x="167642" y="1138504"/>
                  <a:pt x="167642" y="1201113"/>
                </a:cubicBezTo>
                <a:cubicBezTo>
                  <a:pt x="148109" y="1328076"/>
                  <a:pt x="148592" y="1283177"/>
                  <a:pt x="148592" y="1334463"/>
                </a:cubicBezTo>
                <a:cubicBezTo>
                  <a:pt x="118535" y="1459701"/>
                  <a:pt x="120017" y="1412711"/>
                  <a:pt x="120017" y="1472576"/>
                </a:cubicBezTo>
                <a:cubicBezTo>
                  <a:pt x="153816" y="1583632"/>
                  <a:pt x="153354" y="1543947"/>
                  <a:pt x="153354" y="1586876"/>
                </a:cubicBezTo>
                <a:lnTo>
                  <a:pt x="272417" y="1634501"/>
                </a:lnTo>
                <a:cubicBezTo>
                  <a:pt x="358015" y="1614360"/>
                  <a:pt x="353379" y="1643175"/>
                  <a:pt x="353379" y="1601163"/>
                </a:cubicBezTo>
                <a:lnTo>
                  <a:pt x="258129" y="1539251"/>
                </a:lnTo>
                <a:cubicBezTo>
                  <a:pt x="264051" y="1438587"/>
                  <a:pt x="237084" y="1469564"/>
                  <a:pt x="277179" y="1453526"/>
                </a:cubicBezTo>
                <a:cubicBezTo>
                  <a:pt x="280475" y="1452208"/>
                  <a:pt x="283529" y="1450351"/>
                  <a:pt x="286704" y="1448763"/>
                </a:cubicBezTo>
                <a:cubicBezTo>
                  <a:pt x="312200" y="1407971"/>
                  <a:pt x="310517" y="1425640"/>
                  <a:pt x="310517" y="1401138"/>
                </a:cubicBezTo>
                <a:cubicBezTo>
                  <a:pt x="274934" y="1365556"/>
                  <a:pt x="277179" y="1383516"/>
                  <a:pt x="277179" y="1358276"/>
                </a:cubicBezTo>
                <a:cubicBezTo>
                  <a:pt x="322753" y="1292447"/>
                  <a:pt x="320042" y="1321464"/>
                  <a:pt x="320042" y="1282076"/>
                </a:cubicBezTo>
                <a:cubicBezTo>
                  <a:pt x="321629" y="1270963"/>
                  <a:pt x="316866" y="1256676"/>
                  <a:pt x="324804" y="1248738"/>
                </a:cubicBezTo>
                <a:lnTo>
                  <a:pt x="339092" y="1263026"/>
                </a:lnTo>
                <a:lnTo>
                  <a:pt x="339092" y="1263026"/>
                </a:lnTo>
                <a:cubicBezTo>
                  <a:pt x="351792" y="1239213"/>
                  <a:pt x="361903" y="1213827"/>
                  <a:pt x="377192" y="1191588"/>
                </a:cubicBezTo>
                <a:cubicBezTo>
                  <a:pt x="380036" y="1187451"/>
                  <a:pt x="391479" y="1186826"/>
                  <a:pt x="391479" y="1186826"/>
                </a:cubicBezTo>
                <a:cubicBezTo>
                  <a:pt x="469263" y="1191687"/>
                  <a:pt x="467679" y="1217038"/>
                  <a:pt x="467679" y="1186826"/>
                </a:cubicBezTo>
                <a:cubicBezTo>
                  <a:pt x="477401" y="1109051"/>
                  <a:pt x="477204" y="1136224"/>
                  <a:pt x="477204" y="1105863"/>
                </a:cubicBezTo>
                <a:cubicBezTo>
                  <a:pt x="454216" y="1065634"/>
                  <a:pt x="445355" y="1072526"/>
                  <a:pt x="481967" y="1072526"/>
                </a:cubicBezTo>
                <a:lnTo>
                  <a:pt x="524829" y="1053476"/>
                </a:lnTo>
                <a:cubicBezTo>
                  <a:pt x="532767" y="1051888"/>
                  <a:pt x="541402" y="1052333"/>
                  <a:pt x="548642" y="1048713"/>
                </a:cubicBezTo>
                <a:cubicBezTo>
                  <a:pt x="559839" y="1043114"/>
                  <a:pt x="562868" y="1034547"/>
                  <a:pt x="567692" y="1024901"/>
                </a:cubicBezTo>
                <a:cubicBezTo>
                  <a:pt x="574042" y="1012201"/>
                  <a:pt x="580867" y="999727"/>
                  <a:pt x="586742" y="986801"/>
                </a:cubicBezTo>
                <a:cubicBezTo>
                  <a:pt x="588819" y="982231"/>
                  <a:pt x="591504" y="972513"/>
                  <a:pt x="591504" y="972513"/>
                </a:cubicBezTo>
                <a:cubicBezTo>
                  <a:pt x="596267" y="950288"/>
                  <a:pt x="600279" y="927889"/>
                  <a:pt x="605792" y="905838"/>
                </a:cubicBezTo>
                <a:cubicBezTo>
                  <a:pt x="608227" y="896098"/>
                  <a:pt x="615317" y="877263"/>
                  <a:pt x="615317" y="877263"/>
                </a:cubicBezTo>
                <a:cubicBezTo>
                  <a:pt x="621667" y="864563"/>
                  <a:pt x="625650" y="850371"/>
                  <a:pt x="634367" y="839163"/>
                </a:cubicBezTo>
                <a:cubicBezTo>
                  <a:pt x="637449" y="835201"/>
                  <a:pt x="648654" y="834401"/>
                  <a:pt x="648654" y="834401"/>
                </a:cubicBezTo>
                <a:cubicBezTo>
                  <a:pt x="677229" y="828051"/>
                  <a:pt x="706912" y="825471"/>
                  <a:pt x="734379" y="815351"/>
                </a:cubicBezTo>
                <a:cubicBezTo>
                  <a:pt x="739090" y="813615"/>
                  <a:pt x="736897" y="805553"/>
                  <a:pt x="739142" y="801063"/>
                </a:cubicBezTo>
                <a:cubicBezTo>
                  <a:pt x="741702" y="795944"/>
                  <a:pt x="748667" y="786776"/>
                  <a:pt x="748667" y="786776"/>
                </a:cubicBezTo>
                <a:cubicBezTo>
                  <a:pt x="758192" y="762963"/>
                  <a:pt x="769132" y="739669"/>
                  <a:pt x="777242" y="715338"/>
                </a:cubicBezTo>
                <a:cubicBezTo>
                  <a:pt x="780296" y="706177"/>
                  <a:pt x="782004" y="686763"/>
                  <a:pt x="782004" y="686763"/>
                </a:cubicBezTo>
                <a:cubicBezTo>
                  <a:pt x="789942" y="651838"/>
                  <a:pt x="797459" y="616815"/>
                  <a:pt x="805817" y="581988"/>
                </a:cubicBezTo>
                <a:cubicBezTo>
                  <a:pt x="809607" y="566195"/>
                  <a:pt x="806025" y="567701"/>
                  <a:pt x="815342" y="567701"/>
                </a:cubicBezTo>
                <a:cubicBezTo>
                  <a:pt x="873445" y="490231"/>
                  <a:pt x="872492" y="523251"/>
                  <a:pt x="872492" y="486738"/>
                </a:cubicBezTo>
                <a:lnTo>
                  <a:pt x="777242" y="362913"/>
                </a:lnTo>
                <a:cubicBezTo>
                  <a:pt x="604341" y="286068"/>
                  <a:pt x="605792" y="349253"/>
                  <a:pt x="605792" y="281951"/>
                </a:cubicBezTo>
                <a:cubicBezTo>
                  <a:pt x="591504" y="259726"/>
                  <a:pt x="575760" y="238372"/>
                  <a:pt x="562929" y="215276"/>
                </a:cubicBezTo>
                <a:cubicBezTo>
                  <a:pt x="559750" y="209554"/>
                  <a:pt x="560237" y="202436"/>
                  <a:pt x="558167" y="196226"/>
                </a:cubicBezTo>
                <a:cubicBezTo>
                  <a:pt x="557044" y="192858"/>
                  <a:pt x="554992" y="189876"/>
                  <a:pt x="553404" y="186701"/>
                </a:cubicBezTo>
                <a:lnTo>
                  <a:pt x="462917" y="129551"/>
                </a:lnTo>
                <a:lnTo>
                  <a:pt x="372429" y="72401"/>
                </a:lnTo>
                <a:lnTo>
                  <a:pt x="267654" y="34301"/>
                </a:lnTo>
                <a:cubicBezTo>
                  <a:pt x="159853" y="0"/>
                  <a:pt x="199529" y="963"/>
                  <a:pt x="153354" y="963"/>
                </a:cubicBezTo>
                <a:lnTo>
                  <a:pt x="110492" y="86688"/>
                </a:lnTo>
                <a:lnTo>
                  <a:pt x="91442" y="139076"/>
                </a:lnTo>
                <a:close/>
              </a:path>
            </a:pathLst>
          </a:custGeom>
          <a:solidFill>
            <a:schemeClr val="accent3">
              <a:lumMod val="75000"/>
              <a:alpha val="81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2524079" y="2636836"/>
            <a:ext cx="65008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8925" y="3232145"/>
            <a:ext cx="1928826" cy="714380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koje presijeca ekvator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288925" y="2395532"/>
            <a:ext cx="1928826" cy="7858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koji se nalaze na sjevernoj polutci</a:t>
            </a:r>
            <a:endParaRPr lang="hr-HR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95847" y="446079"/>
            <a:ext cx="1643063" cy="1347313"/>
            <a:chOff x="5067300" y="2238375"/>
            <a:chExt cx="1643063" cy="1347313"/>
          </a:xfrm>
        </p:grpSpPr>
        <p:sp>
          <p:nvSpPr>
            <p:cNvPr id="13" name="Freeform 12"/>
            <p:cNvSpPr/>
            <p:nvPr/>
          </p:nvSpPr>
          <p:spPr>
            <a:xfrm>
              <a:off x="5313284" y="2612378"/>
              <a:ext cx="1392316" cy="973310"/>
            </a:xfrm>
            <a:custGeom>
              <a:avLst/>
              <a:gdLst>
                <a:gd name="connsiteX0" fmla="*/ 1392316 w 1392316"/>
                <a:gd name="connsiteY0" fmla="*/ 59385 h 973310"/>
                <a:gd name="connsiteX1" fmla="*/ 1335166 w 1392316"/>
                <a:gd name="connsiteY1" fmla="*/ 207022 h 973310"/>
                <a:gd name="connsiteX2" fmla="*/ 1301829 w 1392316"/>
                <a:gd name="connsiteY2" fmla="*/ 349897 h 973310"/>
                <a:gd name="connsiteX3" fmla="*/ 1292304 w 1392316"/>
                <a:gd name="connsiteY3" fmla="*/ 454672 h 973310"/>
                <a:gd name="connsiteX4" fmla="*/ 1254204 w 1392316"/>
                <a:gd name="connsiteY4" fmla="*/ 568972 h 973310"/>
                <a:gd name="connsiteX5" fmla="*/ 1216104 w 1392316"/>
                <a:gd name="connsiteY5" fmla="*/ 611835 h 973310"/>
                <a:gd name="connsiteX6" fmla="*/ 1168479 w 1392316"/>
                <a:gd name="connsiteY6" fmla="*/ 607072 h 973310"/>
                <a:gd name="connsiteX7" fmla="*/ 1158954 w 1392316"/>
                <a:gd name="connsiteY7" fmla="*/ 659460 h 973310"/>
                <a:gd name="connsiteX8" fmla="*/ 1144666 w 1392316"/>
                <a:gd name="connsiteY8" fmla="*/ 716610 h 973310"/>
                <a:gd name="connsiteX9" fmla="*/ 1092279 w 1392316"/>
                <a:gd name="connsiteY9" fmla="*/ 707085 h 973310"/>
                <a:gd name="connsiteX10" fmla="*/ 1039891 w 1392316"/>
                <a:gd name="connsiteY10" fmla="*/ 749947 h 973310"/>
                <a:gd name="connsiteX11" fmla="*/ 1058941 w 1392316"/>
                <a:gd name="connsiteY11" fmla="*/ 816622 h 973310"/>
                <a:gd name="connsiteX12" fmla="*/ 1097041 w 1392316"/>
                <a:gd name="connsiteY12" fmla="*/ 869010 h 973310"/>
                <a:gd name="connsiteX13" fmla="*/ 1087516 w 1392316"/>
                <a:gd name="connsiteY13" fmla="*/ 902347 h 973310"/>
                <a:gd name="connsiteX14" fmla="*/ 1077991 w 1392316"/>
                <a:gd name="connsiteY14" fmla="*/ 907110 h 973310"/>
                <a:gd name="connsiteX15" fmla="*/ 1020841 w 1392316"/>
                <a:gd name="connsiteY15" fmla="*/ 897585 h 973310"/>
                <a:gd name="connsiteX16" fmla="*/ 977979 w 1392316"/>
                <a:gd name="connsiteY16" fmla="*/ 854722 h 973310"/>
                <a:gd name="connsiteX17" fmla="*/ 949404 w 1392316"/>
                <a:gd name="connsiteY17" fmla="*/ 840435 h 973310"/>
                <a:gd name="connsiteX18" fmla="*/ 906541 w 1392316"/>
                <a:gd name="connsiteY18" fmla="*/ 802335 h 973310"/>
                <a:gd name="connsiteX19" fmla="*/ 887491 w 1392316"/>
                <a:gd name="connsiteY19" fmla="*/ 749947 h 973310"/>
                <a:gd name="connsiteX20" fmla="*/ 892254 w 1392316"/>
                <a:gd name="connsiteY20" fmla="*/ 702322 h 973310"/>
                <a:gd name="connsiteX21" fmla="*/ 887491 w 1392316"/>
                <a:gd name="connsiteY21" fmla="*/ 702322 h 973310"/>
                <a:gd name="connsiteX22" fmla="*/ 839866 w 1392316"/>
                <a:gd name="connsiteY22" fmla="*/ 735660 h 973310"/>
                <a:gd name="connsiteX23" fmla="*/ 830341 w 1392316"/>
                <a:gd name="connsiteY23" fmla="*/ 764235 h 973310"/>
                <a:gd name="connsiteX24" fmla="*/ 797004 w 1392316"/>
                <a:gd name="connsiteY24" fmla="*/ 778522 h 973310"/>
                <a:gd name="connsiteX25" fmla="*/ 797004 w 1392316"/>
                <a:gd name="connsiteY25" fmla="*/ 730897 h 973310"/>
                <a:gd name="connsiteX26" fmla="*/ 758904 w 1392316"/>
                <a:gd name="connsiteY26" fmla="*/ 711847 h 973310"/>
                <a:gd name="connsiteX27" fmla="*/ 735091 w 1392316"/>
                <a:gd name="connsiteY27" fmla="*/ 759472 h 973310"/>
                <a:gd name="connsiteX28" fmla="*/ 706516 w 1392316"/>
                <a:gd name="connsiteY28" fmla="*/ 830910 h 973310"/>
                <a:gd name="connsiteX29" fmla="*/ 725566 w 1392316"/>
                <a:gd name="connsiteY29" fmla="*/ 869010 h 973310"/>
                <a:gd name="connsiteX30" fmla="*/ 668416 w 1392316"/>
                <a:gd name="connsiteY30" fmla="*/ 869010 h 973310"/>
                <a:gd name="connsiteX31" fmla="*/ 620791 w 1392316"/>
                <a:gd name="connsiteY31" fmla="*/ 883297 h 973310"/>
                <a:gd name="connsiteX32" fmla="*/ 635079 w 1392316"/>
                <a:gd name="connsiteY32" fmla="*/ 935685 h 973310"/>
                <a:gd name="connsiteX33" fmla="*/ 673179 w 1392316"/>
                <a:gd name="connsiteY33" fmla="*/ 964260 h 973310"/>
                <a:gd name="connsiteX34" fmla="*/ 587454 w 1392316"/>
                <a:gd name="connsiteY34" fmla="*/ 959497 h 973310"/>
                <a:gd name="connsiteX35" fmla="*/ 554116 w 1392316"/>
                <a:gd name="connsiteY35" fmla="*/ 892822 h 973310"/>
                <a:gd name="connsiteX36" fmla="*/ 554116 w 1392316"/>
                <a:gd name="connsiteY36" fmla="*/ 845197 h 973310"/>
                <a:gd name="connsiteX37" fmla="*/ 487441 w 1392316"/>
                <a:gd name="connsiteY37" fmla="*/ 802335 h 973310"/>
                <a:gd name="connsiteX38" fmla="*/ 439816 w 1392316"/>
                <a:gd name="connsiteY38" fmla="*/ 759472 h 973310"/>
                <a:gd name="connsiteX39" fmla="*/ 439816 w 1392316"/>
                <a:gd name="connsiteY39" fmla="*/ 759472 h 973310"/>
                <a:gd name="connsiteX40" fmla="*/ 473154 w 1392316"/>
                <a:gd name="connsiteY40" fmla="*/ 849960 h 973310"/>
                <a:gd name="connsiteX41" fmla="*/ 525541 w 1392316"/>
                <a:gd name="connsiteY41" fmla="*/ 897585 h 973310"/>
                <a:gd name="connsiteX42" fmla="*/ 473154 w 1392316"/>
                <a:gd name="connsiteY42" fmla="*/ 954735 h 973310"/>
                <a:gd name="connsiteX43" fmla="*/ 463629 w 1392316"/>
                <a:gd name="connsiteY43" fmla="*/ 969022 h 973310"/>
                <a:gd name="connsiteX44" fmla="*/ 420766 w 1392316"/>
                <a:gd name="connsiteY44" fmla="*/ 959497 h 973310"/>
                <a:gd name="connsiteX45" fmla="*/ 435054 w 1392316"/>
                <a:gd name="connsiteY45" fmla="*/ 926160 h 973310"/>
                <a:gd name="connsiteX46" fmla="*/ 487441 w 1392316"/>
                <a:gd name="connsiteY46" fmla="*/ 926160 h 973310"/>
                <a:gd name="connsiteX47" fmla="*/ 482679 w 1392316"/>
                <a:gd name="connsiteY47" fmla="*/ 873772 h 973310"/>
                <a:gd name="connsiteX48" fmla="*/ 411241 w 1392316"/>
                <a:gd name="connsiteY48" fmla="*/ 826147 h 973310"/>
                <a:gd name="connsiteX49" fmla="*/ 377904 w 1392316"/>
                <a:gd name="connsiteY49" fmla="*/ 783285 h 973310"/>
                <a:gd name="connsiteX50" fmla="*/ 330279 w 1392316"/>
                <a:gd name="connsiteY50" fmla="*/ 783285 h 973310"/>
                <a:gd name="connsiteX51" fmla="*/ 320754 w 1392316"/>
                <a:gd name="connsiteY51" fmla="*/ 811860 h 973310"/>
                <a:gd name="connsiteX52" fmla="*/ 282654 w 1392316"/>
                <a:gd name="connsiteY52" fmla="*/ 807097 h 973310"/>
                <a:gd name="connsiteX53" fmla="*/ 244554 w 1392316"/>
                <a:gd name="connsiteY53" fmla="*/ 835672 h 973310"/>
                <a:gd name="connsiteX54" fmla="*/ 235029 w 1392316"/>
                <a:gd name="connsiteY54" fmla="*/ 864247 h 973310"/>
                <a:gd name="connsiteX55" fmla="*/ 196929 w 1392316"/>
                <a:gd name="connsiteY55" fmla="*/ 897585 h 973310"/>
                <a:gd name="connsiteX56" fmla="*/ 177879 w 1392316"/>
                <a:gd name="connsiteY56" fmla="*/ 940447 h 973310"/>
                <a:gd name="connsiteX57" fmla="*/ 96916 w 1392316"/>
                <a:gd name="connsiteY57" fmla="*/ 969022 h 973310"/>
                <a:gd name="connsiteX58" fmla="*/ 68341 w 1392316"/>
                <a:gd name="connsiteY58" fmla="*/ 964260 h 973310"/>
                <a:gd name="connsiteX59" fmla="*/ 20716 w 1392316"/>
                <a:gd name="connsiteY59" fmla="*/ 916635 h 973310"/>
                <a:gd name="connsiteX60" fmla="*/ 30241 w 1392316"/>
                <a:gd name="connsiteY60" fmla="*/ 835672 h 973310"/>
                <a:gd name="connsiteX61" fmla="*/ 39766 w 1392316"/>
                <a:gd name="connsiteY61" fmla="*/ 783285 h 973310"/>
                <a:gd name="connsiteX62" fmla="*/ 73104 w 1392316"/>
                <a:gd name="connsiteY62" fmla="*/ 788047 h 973310"/>
                <a:gd name="connsiteX63" fmla="*/ 182641 w 1392316"/>
                <a:gd name="connsiteY63" fmla="*/ 807097 h 973310"/>
                <a:gd name="connsiteX64" fmla="*/ 196929 w 1392316"/>
                <a:gd name="connsiteY64" fmla="*/ 759472 h 973310"/>
                <a:gd name="connsiteX65" fmla="*/ 173116 w 1392316"/>
                <a:gd name="connsiteY65" fmla="*/ 707085 h 973310"/>
                <a:gd name="connsiteX66" fmla="*/ 111204 w 1392316"/>
                <a:gd name="connsiteY66" fmla="*/ 659460 h 973310"/>
                <a:gd name="connsiteX67" fmla="*/ 177879 w 1392316"/>
                <a:gd name="connsiteY67" fmla="*/ 621360 h 973310"/>
                <a:gd name="connsiteX68" fmla="*/ 268366 w 1392316"/>
                <a:gd name="connsiteY68" fmla="*/ 588022 h 973310"/>
                <a:gd name="connsiteX69" fmla="*/ 301704 w 1392316"/>
                <a:gd name="connsiteY69" fmla="*/ 549922 h 973310"/>
                <a:gd name="connsiteX70" fmla="*/ 315991 w 1392316"/>
                <a:gd name="connsiteY70" fmla="*/ 540397 h 973310"/>
                <a:gd name="connsiteX71" fmla="*/ 358854 w 1392316"/>
                <a:gd name="connsiteY71" fmla="*/ 507060 h 973310"/>
                <a:gd name="connsiteX72" fmla="*/ 368379 w 1392316"/>
                <a:gd name="connsiteY72" fmla="*/ 435622 h 973310"/>
                <a:gd name="connsiteX73" fmla="*/ 401716 w 1392316"/>
                <a:gd name="connsiteY73" fmla="*/ 411810 h 973310"/>
                <a:gd name="connsiteX74" fmla="*/ 396954 w 1392316"/>
                <a:gd name="connsiteY74" fmla="*/ 497535 h 973310"/>
                <a:gd name="connsiteX75" fmla="*/ 411241 w 1392316"/>
                <a:gd name="connsiteY75" fmla="*/ 540397 h 973310"/>
                <a:gd name="connsiteX76" fmla="*/ 444579 w 1392316"/>
                <a:gd name="connsiteY76" fmla="*/ 497535 h 973310"/>
                <a:gd name="connsiteX77" fmla="*/ 535066 w 1392316"/>
                <a:gd name="connsiteY77" fmla="*/ 488010 h 973310"/>
                <a:gd name="connsiteX78" fmla="*/ 568404 w 1392316"/>
                <a:gd name="connsiteY78" fmla="*/ 492772 h 973310"/>
                <a:gd name="connsiteX79" fmla="*/ 582691 w 1392316"/>
                <a:gd name="connsiteY79" fmla="*/ 435622 h 973310"/>
                <a:gd name="connsiteX80" fmla="*/ 606504 w 1392316"/>
                <a:gd name="connsiteY80" fmla="*/ 411810 h 973310"/>
                <a:gd name="connsiteX81" fmla="*/ 606504 w 1392316"/>
                <a:gd name="connsiteY81" fmla="*/ 411810 h 973310"/>
                <a:gd name="connsiteX82" fmla="*/ 630316 w 1392316"/>
                <a:gd name="connsiteY82" fmla="*/ 373710 h 973310"/>
                <a:gd name="connsiteX83" fmla="*/ 687466 w 1392316"/>
                <a:gd name="connsiteY83" fmla="*/ 359422 h 973310"/>
                <a:gd name="connsiteX84" fmla="*/ 749379 w 1392316"/>
                <a:gd name="connsiteY84" fmla="*/ 345135 h 973310"/>
                <a:gd name="connsiteX85" fmla="*/ 716041 w 1392316"/>
                <a:gd name="connsiteY85" fmla="*/ 292747 h 973310"/>
                <a:gd name="connsiteX86" fmla="*/ 677941 w 1392316"/>
                <a:gd name="connsiteY86" fmla="*/ 330847 h 973310"/>
                <a:gd name="connsiteX87" fmla="*/ 596979 w 1392316"/>
                <a:gd name="connsiteY87" fmla="*/ 307035 h 973310"/>
                <a:gd name="connsiteX88" fmla="*/ 587454 w 1392316"/>
                <a:gd name="connsiteY88" fmla="*/ 245122 h 973310"/>
                <a:gd name="connsiteX89" fmla="*/ 630316 w 1392316"/>
                <a:gd name="connsiteY89" fmla="*/ 192735 h 973310"/>
                <a:gd name="connsiteX90" fmla="*/ 654129 w 1392316"/>
                <a:gd name="connsiteY90" fmla="*/ 159397 h 973310"/>
                <a:gd name="connsiteX91" fmla="*/ 611266 w 1392316"/>
                <a:gd name="connsiteY91" fmla="*/ 149872 h 973310"/>
                <a:gd name="connsiteX92" fmla="*/ 577929 w 1392316"/>
                <a:gd name="connsiteY92" fmla="*/ 187972 h 973310"/>
                <a:gd name="connsiteX93" fmla="*/ 525541 w 1392316"/>
                <a:gd name="connsiteY93" fmla="*/ 230835 h 973310"/>
                <a:gd name="connsiteX94" fmla="*/ 520779 w 1392316"/>
                <a:gd name="connsiteY94" fmla="*/ 302272 h 973310"/>
                <a:gd name="connsiteX95" fmla="*/ 554116 w 1392316"/>
                <a:gd name="connsiteY95" fmla="*/ 345135 h 973310"/>
                <a:gd name="connsiteX96" fmla="*/ 511254 w 1392316"/>
                <a:gd name="connsiteY96" fmla="*/ 392760 h 973310"/>
                <a:gd name="connsiteX97" fmla="*/ 473154 w 1392316"/>
                <a:gd name="connsiteY97" fmla="*/ 459435 h 973310"/>
                <a:gd name="connsiteX98" fmla="*/ 435054 w 1392316"/>
                <a:gd name="connsiteY98" fmla="*/ 416572 h 973310"/>
                <a:gd name="connsiteX99" fmla="*/ 396954 w 1392316"/>
                <a:gd name="connsiteY99" fmla="*/ 364185 h 973310"/>
                <a:gd name="connsiteX100" fmla="*/ 325516 w 1392316"/>
                <a:gd name="connsiteY100" fmla="*/ 392760 h 973310"/>
                <a:gd name="connsiteX101" fmla="*/ 296941 w 1392316"/>
                <a:gd name="connsiteY101" fmla="*/ 302272 h 973310"/>
                <a:gd name="connsiteX102" fmla="*/ 339804 w 1392316"/>
                <a:gd name="connsiteY102" fmla="*/ 226072 h 973310"/>
                <a:gd name="connsiteX103" fmla="*/ 373141 w 1392316"/>
                <a:gd name="connsiteY103" fmla="*/ 216547 h 973310"/>
                <a:gd name="connsiteX104" fmla="*/ 458866 w 1392316"/>
                <a:gd name="connsiteY104" fmla="*/ 135585 h 973310"/>
                <a:gd name="connsiteX105" fmla="*/ 473154 w 1392316"/>
                <a:gd name="connsiteY105" fmla="*/ 116535 h 973310"/>
                <a:gd name="connsiteX106" fmla="*/ 520779 w 1392316"/>
                <a:gd name="connsiteY106" fmla="*/ 35572 h 973310"/>
                <a:gd name="connsiteX107" fmla="*/ 687466 w 1392316"/>
                <a:gd name="connsiteY107" fmla="*/ 2235 h 973310"/>
                <a:gd name="connsiteX108" fmla="*/ 835104 w 1392316"/>
                <a:gd name="connsiteY108" fmla="*/ 35572 h 973310"/>
                <a:gd name="connsiteX109" fmla="*/ 944641 w 1392316"/>
                <a:gd name="connsiteY109" fmla="*/ 83197 h 973310"/>
                <a:gd name="connsiteX110" fmla="*/ 863679 w 1392316"/>
                <a:gd name="connsiteY110" fmla="*/ 149872 h 973310"/>
                <a:gd name="connsiteX111" fmla="*/ 844629 w 1392316"/>
                <a:gd name="connsiteY111" fmla="*/ 145110 h 973310"/>
                <a:gd name="connsiteX112" fmla="*/ 844629 w 1392316"/>
                <a:gd name="connsiteY112" fmla="*/ 145110 h 973310"/>
                <a:gd name="connsiteX113" fmla="*/ 877966 w 1392316"/>
                <a:gd name="connsiteY113" fmla="*/ 235597 h 973310"/>
                <a:gd name="connsiteX114" fmla="*/ 897016 w 1392316"/>
                <a:gd name="connsiteY114" fmla="*/ 221310 h 973310"/>
                <a:gd name="connsiteX115" fmla="*/ 973216 w 1392316"/>
                <a:gd name="connsiteY115" fmla="*/ 111772 h 973310"/>
                <a:gd name="connsiteX116" fmla="*/ 1006554 w 1392316"/>
                <a:gd name="connsiteY116" fmla="*/ 49860 h 973310"/>
                <a:gd name="connsiteX117" fmla="*/ 1049416 w 1392316"/>
                <a:gd name="connsiteY117" fmla="*/ 97485 h 973310"/>
                <a:gd name="connsiteX118" fmla="*/ 1154191 w 1392316"/>
                <a:gd name="connsiteY118" fmla="*/ 59385 h 973310"/>
                <a:gd name="connsiteX119" fmla="*/ 1311354 w 1392316"/>
                <a:gd name="connsiteY119" fmla="*/ 54622 h 973310"/>
                <a:gd name="connsiteX120" fmla="*/ 1268491 w 1392316"/>
                <a:gd name="connsiteY120" fmla="*/ 11760 h 973310"/>
                <a:gd name="connsiteX121" fmla="*/ 1392316 w 1392316"/>
                <a:gd name="connsiteY121" fmla="*/ 59385 h 9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2316" h="973310">
                  <a:moveTo>
                    <a:pt x="1392316" y="59385"/>
                  </a:moveTo>
                  <a:cubicBezTo>
                    <a:pt x="1328324" y="176703"/>
                    <a:pt x="1335166" y="124377"/>
                    <a:pt x="1335166" y="207022"/>
                  </a:cubicBezTo>
                  <a:cubicBezTo>
                    <a:pt x="1296585" y="317256"/>
                    <a:pt x="1301829" y="268634"/>
                    <a:pt x="1301829" y="349897"/>
                  </a:cubicBezTo>
                  <a:cubicBezTo>
                    <a:pt x="1291805" y="445121"/>
                    <a:pt x="1292304" y="410056"/>
                    <a:pt x="1292304" y="454672"/>
                  </a:cubicBezTo>
                  <a:cubicBezTo>
                    <a:pt x="1258522" y="570496"/>
                    <a:pt x="1298654" y="568972"/>
                    <a:pt x="1254204" y="568972"/>
                  </a:cubicBezTo>
                  <a:lnTo>
                    <a:pt x="1216104" y="611835"/>
                  </a:lnTo>
                  <a:cubicBezTo>
                    <a:pt x="1166922" y="601999"/>
                    <a:pt x="1168479" y="586121"/>
                    <a:pt x="1168479" y="607072"/>
                  </a:cubicBezTo>
                  <a:cubicBezTo>
                    <a:pt x="1158643" y="656254"/>
                    <a:pt x="1158954" y="638508"/>
                    <a:pt x="1158954" y="659460"/>
                  </a:cubicBezTo>
                  <a:lnTo>
                    <a:pt x="1144666" y="716610"/>
                  </a:lnTo>
                  <a:cubicBezTo>
                    <a:pt x="1098436" y="701199"/>
                    <a:pt x="1115274" y="695586"/>
                    <a:pt x="1092279" y="707085"/>
                  </a:cubicBezTo>
                  <a:lnTo>
                    <a:pt x="1039891" y="749947"/>
                  </a:lnTo>
                  <a:cubicBezTo>
                    <a:pt x="1050154" y="811526"/>
                    <a:pt x="1035760" y="793441"/>
                    <a:pt x="1058941" y="816622"/>
                  </a:cubicBezTo>
                  <a:cubicBezTo>
                    <a:pt x="1098033" y="865487"/>
                    <a:pt x="1097041" y="843917"/>
                    <a:pt x="1097041" y="869010"/>
                  </a:cubicBezTo>
                  <a:cubicBezTo>
                    <a:pt x="1087014" y="899091"/>
                    <a:pt x="1087516" y="887545"/>
                    <a:pt x="1087516" y="902347"/>
                  </a:cubicBezTo>
                  <a:lnTo>
                    <a:pt x="1077991" y="907110"/>
                  </a:lnTo>
                  <a:cubicBezTo>
                    <a:pt x="1019259" y="902215"/>
                    <a:pt x="1020841" y="921463"/>
                    <a:pt x="1020841" y="897585"/>
                  </a:cubicBezTo>
                  <a:lnTo>
                    <a:pt x="977979" y="854722"/>
                  </a:lnTo>
                  <a:lnTo>
                    <a:pt x="949404" y="840435"/>
                  </a:lnTo>
                  <a:lnTo>
                    <a:pt x="906541" y="802335"/>
                  </a:lnTo>
                  <a:lnTo>
                    <a:pt x="887491" y="749947"/>
                  </a:lnTo>
                  <a:cubicBezTo>
                    <a:pt x="905556" y="709301"/>
                    <a:pt x="922344" y="709845"/>
                    <a:pt x="892254" y="702322"/>
                  </a:cubicBezTo>
                  <a:cubicBezTo>
                    <a:pt x="890714" y="701937"/>
                    <a:pt x="889079" y="702322"/>
                    <a:pt x="887491" y="702322"/>
                  </a:cubicBezTo>
                  <a:cubicBezTo>
                    <a:pt x="841526" y="727859"/>
                    <a:pt x="851939" y="711517"/>
                    <a:pt x="839866" y="735660"/>
                  </a:cubicBezTo>
                  <a:cubicBezTo>
                    <a:pt x="829751" y="760946"/>
                    <a:pt x="830341" y="750923"/>
                    <a:pt x="830341" y="764235"/>
                  </a:cubicBezTo>
                  <a:lnTo>
                    <a:pt x="797004" y="778522"/>
                  </a:lnTo>
                  <a:lnTo>
                    <a:pt x="797004" y="730897"/>
                  </a:lnTo>
                  <a:cubicBezTo>
                    <a:pt x="762288" y="711059"/>
                    <a:pt x="776465" y="711847"/>
                    <a:pt x="758904" y="711847"/>
                  </a:cubicBezTo>
                  <a:lnTo>
                    <a:pt x="735091" y="759472"/>
                  </a:lnTo>
                  <a:lnTo>
                    <a:pt x="706516" y="830910"/>
                  </a:lnTo>
                  <a:lnTo>
                    <a:pt x="725566" y="869010"/>
                  </a:lnTo>
                  <a:lnTo>
                    <a:pt x="668416" y="869010"/>
                  </a:lnTo>
                  <a:cubicBezTo>
                    <a:pt x="619234" y="878846"/>
                    <a:pt x="620791" y="862346"/>
                    <a:pt x="620791" y="883297"/>
                  </a:cubicBezTo>
                  <a:lnTo>
                    <a:pt x="635079" y="935685"/>
                  </a:lnTo>
                  <a:cubicBezTo>
                    <a:pt x="674525" y="960338"/>
                    <a:pt x="673179" y="944521"/>
                    <a:pt x="673179" y="964260"/>
                  </a:cubicBezTo>
                  <a:lnTo>
                    <a:pt x="587454" y="959497"/>
                  </a:lnTo>
                  <a:lnTo>
                    <a:pt x="554116" y="892822"/>
                  </a:lnTo>
                  <a:lnTo>
                    <a:pt x="554116" y="845197"/>
                  </a:lnTo>
                  <a:lnTo>
                    <a:pt x="487441" y="802335"/>
                  </a:lnTo>
                  <a:lnTo>
                    <a:pt x="439816" y="759472"/>
                  </a:lnTo>
                  <a:lnTo>
                    <a:pt x="439816" y="759472"/>
                  </a:lnTo>
                  <a:cubicBezTo>
                    <a:pt x="478828" y="847249"/>
                    <a:pt x="500025" y="823083"/>
                    <a:pt x="473154" y="849960"/>
                  </a:cubicBezTo>
                  <a:cubicBezTo>
                    <a:pt x="526770" y="893827"/>
                    <a:pt x="525541" y="870260"/>
                    <a:pt x="525541" y="897585"/>
                  </a:cubicBezTo>
                  <a:cubicBezTo>
                    <a:pt x="508079" y="916635"/>
                    <a:pt x="490079" y="935206"/>
                    <a:pt x="473154" y="954735"/>
                  </a:cubicBezTo>
                  <a:cubicBezTo>
                    <a:pt x="469405" y="959060"/>
                    <a:pt x="463629" y="969022"/>
                    <a:pt x="463629" y="969022"/>
                  </a:cubicBezTo>
                  <a:cubicBezTo>
                    <a:pt x="423301" y="963982"/>
                    <a:pt x="434579" y="973310"/>
                    <a:pt x="420766" y="959497"/>
                  </a:cubicBezTo>
                  <a:cubicBezTo>
                    <a:pt x="425978" y="923017"/>
                    <a:pt x="414304" y="926160"/>
                    <a:pt x="435054" y="926160"/>
                  </a:cubicBezTo>
                  <a:lnTo>
                    <a:pt x="487441" y="926160"/>
                  </a:lnTo>
                  <a:lnTo>
                    <a:pt x="482679" y="873772"/>
                  </a:lnTo>
                  <a:lnTo>
                    <a:pt x="411241" y="826147"/>
                  </a:lnTo>
                  <a:lnTo>
                    <a:pt x="377904" y="783285"/>
                  </a:lnTo>
                  <a:lnTo>
                    <a:pt x="330279" y="783285"/>
                  </a:lnTo>
                  <a:cubicBezTo>
                    <a:pt x="325255" y="813426"/>
                    <a:pt x="335172" y="811860"/>
                    <a:pt x="320754" y="811860"/>
                  </a:cubicBezTo>
                  <a:lnTo>
                    <a:pt x="282654" y="807097"/>
                  </a:lnTo>
                  <a:cubicBezTo>
                    <a:pt x="251918" y="817342"/>
                    <a:pt x="255335" y="808720"/>
                    <a:pt x="244554" y="835672"/>
                  </a:cubicBezTo>
                  <a:cubicBezTo>
                    <a:pt x="240825" y="844994"/>
                    <a:pt x="235029" y="864247"/>
                    <a:pt x="235029" y="864247"/>
                  </a:cubicBezTo>
                  <a:lnTo>
                    <a:pt x="196929" y="897585"/>
                  </a:lnTo>
                  <a:cubicBezTo>
                    <a:pt x="182139" y="941953"/>
                    <a:pt x="197701" y="940447"/>
                    <a:pt x="177879" y="940447"/>
                  </a:cubicBezTo>
                  <a:cubicBezTo>
                    <a:pt x="103493" y="970201"/>
                    <a:pt x="132088" y="969022"/>
                    <a:pt x="96916" y="969022"/>
                  </a:cubicBezTo>
                  <a:lnTo>
                    <a:pt x="68341" y="964260"/>
                  </a:lnTo>
                  <a:cubicBezTo>
                    <a:pt x="14217" y="919975"/>
                    <a:pt x="0" y="937351"/>
                    <a:pt x="20716" y="916635"/>
                  </a:cubicBezTo>
                  <a:cubicBezTo>
                    <a:pt x="30661" y="842050"/>
                    <a:pt x="30241" y="869220"/>
                    <a:pt x="30241" y="835672"/>
                  </a:cubicBezTo>
                  <a:cubicBezTo>
                    <a:pt x="35148" y="781704"/>
                    <a:pt x="17470" y="783285"/>
                    <a:pt x="39766" y="783285"/>
                  </a:cubicBezTo>
                  <a:lnTo>
                    <a:pt x="73104" y="788047"/>
                  </a:lnTo>
                  <a:lnTo>
                    <a:pt x="182641" y="807097"/>
                  </a:lnTo>
                  <a:cubicBezTo>
                    <a:pt x="198044" y="766024"/>
                    <a:pt x="196929" y="782561"/>
                    <a:pt x="196929" y="759472"/>
                  </a:cubicBezTo>
                  <a:lnTo>
                    <a:pt x="173116" y="707085"/>
                  </a:lnTo>
                  <a:lnTo>
                    <a:pt x="111204" y="659460"/>
                  </a:lnTo>
                  <a:cubicBezTo>
                    <a:pt x="175093" y="625058"/>
                    <a:pt x="156540" y="642694"/>
                    <a:pt x="177879" y="621360"/>
                  </a:cubicBezTo>
                  <a:cubicBezTo>
                    <a:pt x="265734" y="592075"/>
                    <a:pt x="242308" y="614086"/>
                    <a:pt x="268366" y="588022"/>
                  </a:cubicBezTo>
                  <a:cubicBezTo>
                    <a:pt x="279479" y="575322"/>
                    <a:pt x="289771" y="561855"/>
                    <a:pt x="301704" y="549922"/>
                  </a:cubicBezTo>
                  <a:cubicBezTo>
                    <a:pt x="305751" y="545875"/>
                    <a:pt x="315991" y="540397"/>
                    <a:pt x="315991" y="540397"/>
                  </a:cubicBezTo>
                  <a:cubicBezTo>
                    <a:pt x="363206" y="519413"/>
                    <a:pt x="358854" y="536982"/>
                    <a:pt x="358854" y="507060"/>
                  </a:cubicBezTo>
                  <a:lnTo>
                    <a:pt x="368379" y="435622"/>
                  </a:lnTo>
                  <a:cubicBezTo>
                    <a:pt x="403961" y="400040"/>
                    <a:pt x="401716" y="386570"/>
                    <a:pt x="401716" y="411810"/>
                  </a:cubicBezTo>
                  <a:lnTo>
                    <a:pt x="396954" y="497535"/>
                  </a:lnTo>
                  <a:lnTo>
                    <a:pt x="411241" y="540397"/>
                  </a:lnTo>
                  <a:cubicBezTo>
                    <a:pt x="440697" y="496214"/>
                    <a:pt x="422645" y="497535"/>
                    <a:pt x="444579" y="497535"/>
                  </a:cubicBezTo>
                  <a:lnTo>
                    <a:pt x="535066" y="488010"/>
                  </a:lnTo>
                  <a:lnTo>
                    <a:pt x="568404" y="492772"/>
                  </a:lnTo>
                  <a:cubicBezTo>
                    <a:pt x="583109" y="438853"/>
                    <a:pt x="582691" y="458485"/>
                    <a:pt x="582691" y="435622"/>
                  </a:cubicBezTo>
                  <a:lnTo>
                    <a:pt x="606504" y="411810"/>
                  </a:lnTo>
                  <a:lnTo>
                    <a:pt x="606504" y="411810"/>
                  </a:lnTo>
                  <a:cubicBezTo>
                    <a:pt x="631239" y="377180"/>
                    <a:pt x="630316" y="392128"/>
                    <a:pt x="630316" y="373710"/>
                  </a:cubicBezTo>
                  <a:cubicBezTo>
                    <a:pt x="684235" y="359004"/>
                    <a:pt x="664604" y="359422"/>
                    <a:pt x="687466" y="359422"/>
                  </a:cubicBezTo>
                  <a:lnTo>
                    <a:pt x="749379" y="345135"/>
                  </a:lnTo>
                  <a:lnTo>
                    <a:pt x="716041" y="292747"/>
                  </a:lnTo>
                  <a:lnTo>
                    <a:pt x="677941" y="330847"/>
                  </a:lnTo>
                  <a:cubicBezTo>
                    <a:pt x="595434" y="311433"/>
                    <a:pt x="596979" y="339521"/>
                    <a:pt x="596979" y="307035"/>
                  </a:cubicBezTo>
                  <a:cubicBezTo>
                    <a:pt x="586886" y="251523"/>
                    <a:pt x="587454" y="272396"/>
                    <a:pt x="587454" y="245122"/>
                  </a:cubicBezTo>
                  <a:lnTo>
                    <a:pt x="630316" y="192735"/>
                  </a:lnTo>
                  <a:lnTo>
                    <a:pt x="654129" y="159397"/>
                  </a:lnTo>
                  <a:cubicBezTo>
                    <a:pt x="614489" y="149487"/>
                    <a:pt x="629120" y="149872"/>
                    <a:pt x="611266" y="149872"/>
                  </a:cubicBezTo>
                  <a:cubicBezTo>
                    <a:pt x="585391" y="186099"/>
                    <a:pt x="599669" y="177103"/>
                    <a:pt x="577929" y="187972"/>
                  </a:cubicBezTo>
                  <a:lnTo>
                    <a:pt x="525541" y="230835"/>
                  </a:lnTo>
                  <a:lnTo>
                    <a:pt x="520779" y="302272"/>
                  </a:lnTo>
                  <a:lnTo>
                    <a:pt x="554116" y="345135"/>
                  </a:lnTo>
                  <a:cubicBezTo>
                    <a:pt x="515024" y="393999"/>
                    <a:pt x="536346" y="392760"/>
                    <a:pt x="511254" y="392760"/>
                  </a:cubicBezTo>
                  <a:cubicBezTo>
                    <a:pt x="481102" y="473164"/>
                    <a:pt x="501861" y="488142"/>
                    <a:pt x="473154" y="459435"/>
                  </a:cubicBezTo>
                  <a:cubicBezTo>
                    <a:pt x="438841" y="415319"/>
                    <a:pt x="457917" y="416572"/>
                    <a:pt x="435054" y="416572"/>
                  </a:cubicBezTo>
                  <a:cubicBezTo>
                    <a:pt x="400864" y="362846"/>
                    <a:pt x="422414" y="364185"/>
                    <a:pt x="396954" y="364185"/>
                  </a:cubicBezTo>
                  <a:lnTo>
                    <a:pt x="325516" y="392760"/>
                  </a:lnTo>
                  <a:lnTo>
                    <a:pt x="296941" y="302272"/>
                  </a:lnTo>
                  <a:cubicBezTo>
                    <a:pt x="311229" y="276872"/>
                    <a:pt x="320443" y="247854"/>
                    <a:pt x="339804" y="226072"/>
                  </a:cubicBezTo>
                  <a:cubicBezTo>
                    <a:pt x="347482" y="217434"/>
                    <a:pt x="373141" y="216547"/>
                    <a:pt x="373141" y="216547"/>
                  </a:cubicBezTo>
                  <a:cubicBezTo>
                    <a:pt x="401716" y="189560"/>
                    <a:pt x="431073" y="163377"/>
                    <a:pt x="458866" y="135585"/>
                  </a:cubicBezTo>
                  <a:cubicBezTo>
                    <a:pt x="464479" y="129972"/>
                    <a:pt x="473154" y="116535"/>
                    <a:pt x="473154" y="116535"/>
                  </a:cubicBezTo>
                  <a:cubicBezTo>
                    <a:pt x="499206" y="27957"/>
                    <a:pt x="468835" y="35572"/>
                    <a:pt x="520779" y="35572"/>
                  </a:cubicBezTo>
                  <a:cubicBezTo>
                    <a:pt x="668150" y="0"/>
                    <a:pt x="611532" y="2235"/>
                    <a:pt x="687466" y="2235"/>
                  </a:cubicBezTo>
                  <a:lnTo>
                    <a:pt x="835104" y="35572"/>
                  </a:lnTo>
                  <a:cubicBezTo>
                    <a:pt x="947640" y="74715"/>
                    <a:pt x="944641" y="35014"/>
                    <a:pt x="944641" y="83197"/>
                  </a:cubicBezTo>
                  <a:cubicBezTo>
                    <a:pt x="917654" y="105422"/>
                    <a:pt x="893405" y="131470"/>
                    <a:pt x="863679" y="149872"/>
                  </a:cubicBezTo>
                  <a:cubicBezTo>
                    <a:pt x="858114" y="153317"/>
                    <a:pt x="844629" y="145110"/>
                    <a:pt x="844629" y="145110"/>
                  </a:cubicBezTo>
                  <a:lnTo>
                    <a:pt x="844629" y="145110"/>
                  </a:lnTo>
                  <a:cubicBezTo>
                    <a:pt x="855741" y="175272"/>
                    <a:pt x="859755" y="209109"/>
                    <a:pt x="877966" y="235597"/>
                  </a:cubicBezTo>
                  <a:cubicBezTo>
                    <a:pt x="882463" y="242138"/>
                    <a:pt x="897016" y="221310"/>
                    <a:pt x="897016" y="221310"/>
                  </a:cubicBezTo>
                  <a:cubicBezTo>
                    <a:pt x="969719" y="114680"/>
                    <a:pt x="938567" y="146428"/>
                    <a:pt x="973216" y="111772"/>
                  </a:cubicBezTo>
                  <a:cubicBezTo>
                    <a:pt x="1002456" y="48418"/>
                    <a:pt x="979062" y="49860"/>
                    <a:pt x="1006554" y="49860"/>
                  </a:cubicBezTo>
                  <a:lnTo>
                    <a:pt x="1049416" y="97485"/>
                  </a:lnTo>
                  <a:cubicBezTo>
                    <a:pt x="1137561" y="56005"/>
                    <a:pt x="1100552" y="59385"/>
                    <a:pt x="1154191" y="59385"/>
                  </a:cubicBezTo>
                  <a:lnTo>
                    <a:pt x="1311354" y="54622"/>
                  </a:lnTo>
                  <a:lnTo>
                    <a:pt x="1268491" y="11760"/>
                  </a:lnTo>
                  <a:lnTo>
                    <a:pt x="1392316" y="593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67300" y="2719388"/>
              <a:ext cx="207728" cy="144309"/>
            </a:xfrm>
            <a:custGeom>
              <a:avLst/>
              <a:gdLst>
                <a:gd name="connsiteX0" fmla="*/ 38100 w 207728"/>
                <a:gd name="connsiteY0" fmla="*/ 42862 h 144309"/>
                <a:gd name="connsiteX1" fmla="*/ 147638 w 207728"/>
                <a:gd name="connsiteY1" fmla="*/ 0 h 144309"/>
                <a:gd name="connsiteX2" fmla="*/ 200025 w 207728"/>
                <a:gd name="connsiteY2" fmla="*/ 66675 h 144309"/>
                <a:gd name="connsiteX3" fmla="*/ 190500 w 207728"/>
                <a:gd name="connsiteY3" fmla="*/ 104775 h 144309"/>
                <a:gd name="connsiteX4" fmla="*/ 176213 w 207728"/>
                <a:gd name="connsiteY4" fmla="*/ 109537 h 144309"/>
                <a:gd name="connsiteX5" fmla="*/ 85725 w 207728"/>
                <a:gd name="connsiteY5" fmla="*/ 119062 h 144309"/>
                <a:gd name="connsiteX6" fmla="*/ 0 w 207728"/>
                <a:gd name="connsiteY6" fmla="*/ 80962 h 144309"/>
                <a:gd name="connsiteX7" fmla="*/ 38100 w 207728"/>
                <a:gd name="connsiteY7" fmla="*/ 42862 h 1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28" h="144309">
                  <a:moveTo>
                    <a:pt x="38100" y="42862"/>
                  </a:moveTo>
                  <a:lnTo>
                    <a:pt x="147638" y="0"/>
                  </a:lnTo>
                  <a:cubicBezTo>
                    <a:pt x="207728" y="43702"/>
                    <a:pt x="200025" y="16508"/>
                    <a:pt x="200025" y="66675"/>
                  </a:cubicBezTo>
                  <a:cubicBezTo>
                    <a:pt x="196850" y="79375"/>
                    <a:pt x="196857" y="93332"/>
                    <a:pt x="190500" y="104775"/>
                  </a:cubicBezTo>
                  <a:cubicBezTo>
                    <a:pt x="188062" y="109163"/>
                    <a:pt x="176213" y="109537"/>
                    <a:pt x="176213" y="109537"/>
                  </a:cubicBezTo>
                  <a:cubicBezTo>
                    <a:pt x="88273" y="124194"/>
                    <a:pt x="110972" y="144309"/>
                    <a:pt x="85725" y="119062"/>
                  </a:cubicBezTo>
                  <a:lnTo>
                    <a:pt x="0" y="80962"/>
                  </a:lnTo>
                  <a:lnTo>
                    <a:pt x="38100" y="428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8763" y="2967038"/>
              <a:ext cx="200249" cy="261937"/>
            </a:xfrm>
            <a:custGeom>
              <a:avLst/>
              <a:gdLst>
                <a:gd name="connsiteX0" fmla="*/ 80962 w 200249"/>
                <a:gd name="connsiteY0" fmla="*/ 0 h 261937"/>
                <a:gd name="connsiteX1" fmla="*/ 76200 w 200249"/>
                <a:gd name="connsiteY1" fmla="*/ 57150 h 261937"/>
                <a:gd name="connsiteX2" fmla="*/ 71437 w 200249"/>
                <a:gd name="connsiteY2" fmla="*/ 142875 h 261937"/>
                <a:gd name="connsiteX3" fmla="*/ 28575 w 200249"/>
                <a:gd name="connsiteY3" fmla="*/ 128587 h 261937"/>
                <a:gd name="connsiteX4" fmla="*/ 0 w 200249"/>
                <a:gd name="connsiteY4" fmla="*/ 209550 h 261937"/>
                <a:gd name="connsiteX5" fmla="*/ 47625 w 200249"/>
                <a:gd name="connsiteY5" fmla="*/ 228600 h 261937"/>
                <a:gd name="connsiteX6" fmla="*/ 52387 w 200249"/>
                <a:gd name="connsiteY6" fmla="*/ 214312 h 261937"/>
                <a:gd name="connsiteX7" fmla="*/ 76200 w 200249"/>
                <a:gd name="connsiteY7" fmla="*/ 157162 h 261937"/>
                <a:gd name="connsiteX8" fmla="*/ 109537 w 200249"/>
                <a:gd name="connsiteY8" fmla="*/ 147637 h 261937"/>
                <a:gd name="connsiteX9" fmla="*/ 104775 w 200249"/>
                <a:gd name="connsiteY9" fmla="*/ 185737 h 261937"/>
                <a:gd name="connsiteX10" fmla="*/ 90487 w 200249"/>
                <a:gd name="connsiteY10" fmla="*/ 261937 h 261937"/>
                <a:gd name="connsiteX11" fmla="*/ 166687 w 200249"/>
                <a:gd name="connsiteY11" fmla="*/ 238125 h 261937"/>
                <a:gd name="connsiteX12" fmla="*/ 176212 w 200249"/>
                <a:gd name="connsiteY12" fmla="*/ 223837 h 261937"/>
                <a:gd name="connsiteX13" fmla="*/ 200025 w 200249"/>
                <a:gd name="connsiteY13" fmla="*/ 171450 h 261937"/>
                <a:gd name="connsiteX14" fmla="*/ 128587 w 200249"/>
                <a:gd name="connsiteY14" fmla="*/ 109537 h 261937"/>
                <a:gd name="connsiteX15" fmla="*/ 152400 w 200249"/>
                <a:gd name="connsiteY15" fmla="*/ 61912 h 261937"/>
                <a:gd name="connsiteX16" fmla="*/ 138112 w 200249"/>
                <a:gd name="connsiteY16" fmla="*/ 4762 h 261937"/>
                <a:gd name="connsiteX17" fmla="*/ 80962 w 200249"/>
                <a:gd name="connsiteY17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249" h="261937">
                  <a:moveTo>
                    <a:pt x="80962" y="0"/>
                  </a:moveTo>
                  <a:lnTo>
                    <a:pt x="76200" y="57150"/>
                  </a:lnTo>
                  <a:lnTo>
                    <a:pt x="71437" y="142875"/>
                  </a:lnTo>
                  <a:lnTo>
                    <a:pt x="28575" y="128587"/>
                  </a:lnTo>
                  <a:lnTo>
                    <a:pt x="0" y="209550"/>
                  </a:lnTo>
                  <a:cubicBezTo>
                    <a:pt x="15875" y="215900"/>
                    <a:pt x="30597" y="227052"/>
                    <a:pt x="47625" y="228600"/>
                  </a:cubicBezTo>
                  <a:cubicBezTo>
                    <a:pt x="52625" y="229054"/>
                    <a:pt x="52387" y="214312"/>
                    <a:pt x="52387" y="214312"/>
                  </a:cubicBezTo>
                  <a:cubicBezTo>
                    <a:pt x="77620" y="163847"/>
                    <a:pt x="76200" y="184436"/>
                    <a:pt x="76200" y="157162"/>
                  </a:cubicBezTo>
                  <a:lnTo>
                    <a:pt x="109537" y="147637"/>
                  </a:lnTo>
                  <a:cubicBezTo>
                    <a:pt x="104253" y="179344"/>
                    <a:pt x="104775" y="166556"/>
                    <a:pt x="104775" y="185737"/>
                  </a:cubicBezTo>
                  <a:lnTo>
                    <a:pt x="90487" y="261937"/>
                  </a:lnTo>
                  <a:cubicBezTo>
                    <a:pt x="115887" y="254000"/>
                    <a:pt x="142609" y="249456"/>
                    <a:pt x="166687" y="238125"/>
                  </a:cubicBezTo>
                  <a:cubicBezTo>
                    <a:pt x="200249" y="222331"/>
                    <a:pt x="157483" y="223837"/>
                    <a:pt x="176212" y="223837"/>
                  </a:cubicBezTo>
                  <a:lnTo>
                    <a:pt x="200025" y="171450"/>
                  </a:lnTo>
                  <a:lnTo>
                    <a:pt x="128587" y="109537"/>
                  </a:lnTo>
                  <a:cubicBezTo>
                    <a:pt x="148549" y="64623"/>
                    <a:pt x="136581" y="77731"/>
                    <a:pt x="152400" y="61912"/>
                  </a:cubicBezTo>
                  <a:lnTo>
                    <a:pt x="138112" y="47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700647" y="2238375"/>
              <a:ext cx="314391" cy="179434"/>
            </a:xfrm>
            <a:custGeom>
              <a:avLst/>
              <a:gdLst>
                <a:gd name="connsiteX0" fmla="*/ 4828 w 314391"/>
                <a:gd name="connsiteY0" fmla="*/ 42863 h 179434"/>
                <a:gd name="connsiteX1" fmla="*/ 42928 w 314391"/>
                <a:gd name="connsiteY1" fmla="*/ 152400 h 179434"/>
                <a:gd name="connsiteX2" fmla="*/ 142941 w 314391"/>
                <a:gd name="connsiteY2" fmla="*/ 138113 h 179434"/>
                <a:gd name="connsiteX3" fmla="*/ 209616 w 314391"/>
                <a:gd name="connsiteY3" fmla="*/ 157163 h 179434"/>
                <a:gd name="connsiteX4" fmla="*/ 290578 w 314391"/>
                <a:gd name="connsiteY4" fmla="*/ 133350 h 179434"/>
                <a:gd name="connsiteX5" fmla="*/ 314391 w 314391"/>
                <a:gd name="connsiteY5" fmla="*/ 52388 h 179434"/>
                <a:gd name="connsiteX6" fmla="*/ 209616 w 314391"/>
                <a:gd name="connsiteY6" fmla="*/ 0 h 179434"/>
                <a:gd name="connsiteX7" fmla="*/ 104841 w 314391"/>
                <a:gd name="connsiteY7" fmla="*/ 33338 h 179434"/>
                <a:gd name="connsiteX8" fmla="*/ 4828 w 314391"/>
                <a:gd name="connsiteY8" fmla="*/ 42863 h 17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91" h="179434">
                  <a:moveTo>
                    <a:pt x="4828" y="42863"/>
                  </a:moveTo>
                  <a:cubicBezTo>
                    <a:pt x="38628" y="153919"/>
                    <a:pt x="0" y="152400"/>
                    <a:pt x="42928" y="152400"/>
                  </a:cubicBezTo>
                  <a:lnTo>
                    <a:pt x="142941" y="138113"/>
                  </a:lnTo>
                  <a:cubicBezTo>
                    <a:pt x="211168" y="152733"/>
                    <a:pt x="209616" y="129670"/>
                    <a:pt x="209616" y="157163"/>
                  </a:cubicBezTo>
                  <a:cubicBezTo>
                    <a:pt x="296917" y="152027"/>
                    <a:pt x="290578" y="179434"/>
                    <a:pt x="290578" y="133350"/>
                  </a:cubicBezTo>
                  <a:cubicBezTo>
                    <a:pt x="310173" y="54972"/>
                    <a:pt x="291113" y="75661"/>
                    <a:pt x="314391" y="52388"/>
                  </a:cubicBezTo>
                  <a:lnTo>
                    <a:pt x="209616" y="0"/>
                  </a:lnTo>
                  <a:lnTo>
                    <a:pt x="104841" y="33338"/>
                  </a:lnTo>
                  <a:lnTo>
                    <a:pt x="4828" y="4286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443663" y="2386013"/>
              <a:ext cx="266700" cy="214312"/>
            </a:xfrm>
            <a:custGeom>
              <a:avLst/>
              <a:gdLst>
                <a:gd name="connsiteX0" fmla="*/ 266700 w 266700"/>
                <a:gd name="connsiteY0" fmla="*/ 0 h 214312"/>
                <a:gd name="connsiteX1" fmla="*/ 85725 w 266700"/>
                <a:gd name="connsiteY1" fmla="*/ 71437 h 214312"/>
                <a:gd name="connsiteX2" fmla="*/ 4762 w 266700"/>
                <a:gd name="connsiteY2" fmla="*/ 114300 h 214312"/>
                <a:gd name="connsiteX3" fmla="*/ 0 w 266700"/>
                <a:gd name="connsiteY3" fmla="*/ 128587 h 214312"/>
                <a:gd name="connsiteX4" fmla="*/ 9525 w 266700"/>
                <a:gd name="connsiteY4" fmla="*/ 171450 h 214312"/>
                <a:gd name="connsiteX5" fmla="*/ 19050 w 266700"/>
                <a:gd name="connsiteY5" fmla="*/ 185737 h 214312"/>
                <a:gd name="connsiteX6" fmla="*/ 57150 w 266700"/>
                <a:gd name="connsiteY6" fmla="*/ 214312 h 214312"/>
                <a:gd name="connsiteX7" fmla="*/ 109537 w 266700"/>
                <a:gd name="connsiteY7" fmla="*/ 209550 h 214312"/>
                <a:gd name="connsiteX8" fmla="*/ 52387 w 266700"/>
                <a:gd name="connsiteY8" fmla="*/ 133350 h 214312"/>
                <a:gd name="connsiteX9" fmla="*/ 147637 w 266700"/>
                <a:gd name="connsiteY9" fmla="*/ 66675 h 214312"/>
                <a:gd name="connsiteX10" fmla="*/ 166687 w 266700"/>
                <a:gd name="connsiteY10" fmla="*/ 61912 h 214312"/>
                <a:gd name="connsiteX11" fmla="*/ 266700 w 266700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214312">
                  <a:moveTo>
                    <a:pt x="266700" y="0"/>
                  </a:moveTo>
                  <a:cubicBezTo>
                    <a:pt x="88387" y="67469"/>
                    <a:pt x="134895" y="22267"/>
                    <a:pt x="85725" y="71437"/>
                  </a:cubicBezTo>
                  <a:cubicBezTo>
                    <a:pt x="58737" y="85725"/>
                    <a:pt x="30170" y="97361"/>
                    <a:pt x="4762" y="114300"/>
                  </a:cubicBezTo>
                  <a:cubicBezTo>
                    <a:pt x="585" y="117085"/>
                    <a:pt x="0" y="128587"/>
                    <a:pt x="0" y="128587"/>
                  </a:cubicBezTo>
                  <a:cubicBezTo>
                    <a:pt x="3175" y="142875"/>
                    <a:pt x="4897" y="157565"/>
                    <a:pt x="9525" y="171450"/>
                  </a:cubicBezTo>
                  <a:cubicBezTo>
                    <a:pt x="11335" y="176880"/>
                    <a:pt x="19050" y="185737"/>
                    <a:pt x="19050" y="185737"/>
                  </a:cubicBezTo>
                  <a:lnTo>
                    <a:pt x="57150" y="214312"/>
                  </a:lnTo>
                  <a:lnTo>
                    <a:pt x="109537" y="209550"/>
                  </a:lnTo>
                  <a:lnTo>
                    <a:pt x="52387" y="133350"/>
                  </a:lnTo>
                  <a:cubicBezTo>
                    <a:pt x="84137" y="111125"/>
                    <a:pt x="114772" y="87216"/>
                    <a:pt x="147637" y="66675"/>
                  </a:cubicBezTo>
                  <a:cubicBezTo>
                    <a:pt x="153188" y="63206"/>
                    <a:pt x="166687" y="61912"/>
                    <a:pt x="166687" y="61912"/>
                  </a:cubicBezTo>
                  <a:lnTo>
                    <a:pt x="26670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8" name="Freeform 17"/>
          <p:cNvSpPr/>
          <p:nvPr/>
        </p:nvSpPr>
        <p:spPr>
          <a:xfrm>
            <a:off x="2557432" y="347737"/>
            <a:ext cx="2814725" cy="2154155"/>
          </a:xfrm>
          <a:custGeom>
            <a:avLst/>
            <a:gdLst>
              <a:gd name="connsiteX0" fmla="*/ 14287 w 2814725"/>
              <a:gd name="connsiteY0" fmla="*/ 544430 h 2154155"/>
              <a:gd name="connsiteX1" fmla="*/ 14287 w 2814725"/>
              <a:gd name="connsiteY1" fmla="*/ 544430 h 2154155"/>
              <a:gd name="connsiteX2" fmla="*/ 66675 w 2814725"/>
              <a:gd name="connsiteY2" fmla="*/ 596817 h 2154155"/>
              <a:gd name="connsiteX3" fmla="*/ 114300 w 2814725"/>
              <a:gd name="connsiteY3" fmla="*/ 611105 h 2154155"/>
              <a:gd name="connsiteX4" fmla="*/ 104775 w 2814725"/>
              <a:gd name="connsiteY4" fmla="*/ 639680 h 2154155"/>
              <a:gd name="connsiteX5" fmla="*/ 47625 w 2814725"/>
              <a:gd name="connsiteY5" fmla="*/ 615867 h 2154155"/>
              <a:gd name="connsiteX6" fmla="*/ 0 w 2814725"/>
              <a:gd name="connsiteY6" fmla="*/ 644442 h 2154155"/>
              <a:gd name="connsiteX7" fmla="*/ 52387 w 2814725"/>
              <a:gd name="connsiteY7" fmla="*/ 687305 h 2154155"/>
              <a:gd name="connsiteX8" fmla="*/ 61912 w 2814725"/>
              <a:gd name="connsiteY8" fmla="*/ 687305 h 2154155"/>
              <a:gd name="connsiteX9" fmla="*/ 109537 w 2814725"/>
              <a:gd name="connsiteY9" fmla="*/ 687305 h 2154155"/>
              <a:gd name="connsiteX10" fmla="*/ 114300 w 2814725"/>
              <a:gd name="connsiteY10" fmla="*/ 720642 h 2154155"/>
              <a:gd name="connsiteX11" fmla="*/ 71437 w 2814725"/>
              <a:gd name="connsiteY11" fmla="*/ 739692 h 2154155"/>
              <a:gd name="connsiteX12" fmla="*/ 23812 w 2814725"/>
              <a:gd name="connsiteY12" fmla="*/ 758742 h 2154155"/>
              <a:gd name="connsiteX13" fmla="*/ 33337 w 2814725"/>
              <a:gd name="connsiteY13" fmla="*/ 773030 h 2154155"/>
              <a:gd name="connsiteX14" fmla="*/ 80962 w 2814725"/>
              <a:gd name="connsiteY14" fmla="*/ 834942 h 2154155"/>
              <a:gd name="connsiteX15" fmla="*/ 161925 w 2814725"/>
              <a:gd name="connsiteY15" fmla="*/ 863517 h 2154155"/>
              <a:gd name="connsiteX16" fmla="*/ 161925 w 2814725"/>
              <a:gd name="connsiteY16" fmla="*/ 863517 h 2154155"/>
              <a:gd name="connsiteX17" fmla="*/ 142875 w 2814725"/>
              <a:gd name="connsiteY17" fmla="*/ 915905 h 2154155"/>
              <a:gd name="connsiteX18" fmla="*/ 138112 w 2814725"/>
              <a:gd name="connsiteY18" fmla="*/ 920667 h 2154155"/>
              <a:gd name="connsiteX19" fmla="*/ 80962 w 2814725"/>
              <a:gd name="connsiteY19" fmla="*/ 963530 h 2154155"/>
              <a:gd name="connsiteX20" fmla="*/ 66675 w 2814725"/>
              <a:gd name="connsiteY20" fmla="*/ 968292 h 2154155"/>
              <a:gd name="connsiteX21" fmla="*/ 23812 w 2814725"/>
              <a:gd name="connsiteY21" fmla="*/ 1011155 h 2154155"/>
              <a:gd name="connsiteX22" fmla="*/ 38100 w 2814725"/>
              <a:gd name="connsiteY22" fmla="*/ 1015917 h 2154155"/>
              <a:gd name="connsiteX23" fmla="*/ 123825 w 2814725"/>
              <a:gd name="connsiteY23" fmla="*/ 954005 h 2154155"/>
              <a:gd name="connsiteX24" fmla="*/ 138112 w 2814725"/>
              <a:gd name="connsiteY24" fmla="*/ 949242 h 2154155"/>
              <a:gd name="connsiteX25" fmla="*/ 204787 w 2814725"/>
              <a:gd name="connsiteY25" fmla="*/ 896855 h 2154155"/>
              <a:gd name="connsiteX26" fmla="*/ 261937 w 2814725"/>
              <a:gd name="connsiteY26" fmla="*/ 858755 h 2154155"/>
              <a:gd name="connsiteX27" fmla="*/ 276225 w 2814725"/>
              <a:gd name="connsiteY27" fmla="*/ 853992 h 2154155"/>
              <a:gd name="connsiteX28" fmla="*/ 371475 w 2814725"/>
              <a:gd name="connsiteY28" fmla="*/ 815892 h 2154155"/>
              <a:gd name="connsiteX29" fmla="*/ 419100 w 2814725"/>
              <a:gd name="connsiteY29" fmla="*/ 815892 h 2154155"/>
              <a:gd name="connsiteX30" fmla="*/ 514350 w 2814725"/>
              <a:gd name="connsiteY30" fmla="*/ 844467 h 2154155"/>
              <a:gd name="connsiteX31" fmla="*/ 519112 w 2814725"/>
              <a:gd name="connsiteY31" fmla="*/ 858755 h 2154155"/>
              <a:gd name="connsiteX32" fmla="*/ 533400 w 2814725"/>
              <a:gd name="connsiteY32" fmla="*/ 873042 h 2154155"/>
              <a:gd name="connsiteX33" fmla="*/ 585787 w 2814725"/>
              <a:gd name="connsiteY33" fmla="*/ 934955 h 2154155"/>
              <a:gd name="connsiteX34" fmla="*/ 590550 w 2814725"/>
              <a:gd name="connsiteY34" fmla="*/ 944480 h 2154155"/>
              <a:gd name="connsiteX35" fmla="*/ 619125 w 2814725"/>
              <a:gd name="connsiteY35" fmla="*/ 992105 h 2154155"/>
              <a:gd name="connsiteX36" fmla="*/ 633412 w 2814725"/>
              <a:gd name="connsiteY36" fmla="*/ 1001630 h 2154155"/>
              <a:gd name="connsiteX37" fmla="*/ 652462 w 2814725"/>
              <a:gd name="connsiteY37" fmla="*/ 1006392 h 2154155"/>
              <a:gd name="connsiteX38" fmla="*/ 714375 w 2814725"/>
              <a:gd name="connsiteY38" fmla="*/ 1058780 h 2154155"/>
              <a:gd name="connsiteX39" fmla="*/ 728662 w 2814725"/>
              <a:gd name="connsiteY39" fmla="*/ 1073067 h 2154155"/>
              <a:gd name="connsiteX40" fmla="*/ 742950 w 2814725"/>
              <a:gd name="connsiteY40" fmla="*/ 1096880 h 2154155"/>
              <a:gd name="connsiteX41" fmla="*/ 757237 w 2814725"/>
              <a:gd name="connsiteY41" fmla="*/ 1144505 h 2154155"/>
              <a:gd name="connsiteX42" fmla="*/ 766762 w 2814725"/>
              <a:gd name="connsiteY42" fmla="*/ 1158792 h 2154155"/>
              <a:gd name="connsiteX43" fmla="*/ 776287 w 2814725"/>
              <a:gd name="connsiteY43" fmla="*/ 1182605 h 2154155"/>
              <a:gd name="connsiteX44" fmla="*/ 800100 w 2814725"/>
              <a:gd name="connsiteY44" fmla="*/ 1325480 h 2154155"/>
              <a:gd name="connsiteX45" fmla="*/ 814387 w 2814725"/>
              <a:gd name="connsiteY45" fmla="*/ 1354055 h 2154155"/>
              <a:gd name="connsiteX46" fmla="*/ 819150 w 2814725"/>
              <a:gd name="connsiteY46" fmla="*/ 1354055 h 2154155"/>
              <a:gd name="connsiteX47" fmla="*/ 785812 w 2814725"/>
              <a:gd name="connsiteY47" fmla="*/ 1368342 h 2154155"/>
              <a:gd name="connsiteX48" fmla="*/ 790575 w 2814725"/>
              <a:gd name="connsiteY48" fmla="*/ 1392155 h 2154155"/>
              <a:gd name="connsiteX49" fmla="*/ 809625 w 2814725"/>
              <a:gd name="connsiteY49" fmla="*/ 1463592 h 2154155"/>
              <a:gd name="connsiteX50" fmla="*/ 828675 w 2814725"/>
              <a:gd name="connsiteY50" fmla="*/ 1477880 h 2154155"/>
              <a:gd name="connsiteX51" fmla="*/ 904875 w 2814725"/>
              <a:gd name="connsiteY51" fmla="*/ 1558842 h 2154155"/>
              <a:gd name="connsiteX52" fmla="*/ 923925 w 2814725"/>
              <a:gd name="connsiteY52" fmla="*/ 1582655 h 2154155"/>
              <a:gd name="connsiteX53" fmla="*/ 957262 w 2814725"/>
              <a:gd name="connsiteY53" fmla="*/ 1668380 h 2154155"/>
              <a:gd name="connsiteX54" fmla="*/ 971550 w 2814725"/>
              <a:gd name="connsiteY54" fmla="*/ 1720767 h 2154155"/>
              <a:gd name="connsiteX55" fmla="*/ 985837 w 2814725"/>
              <a:gd name="connsiteY55" fmla="*/ 1735055 h 2154155"/>
              <a:gd name="connsiteX56" fmla="*/ 1014412 w 2814725"/>
              <a:gd name="connsiteY56" fmla="*/ 1782680 h 2154155"/>
              <a:gd name="connsiteX57" fmla="*/ 1057275 w 2814725"/>
              <a:gd name="connsiteY57" fmla="*/ 1787442 h 2154155"/>
              <a:gd name="connsiteX58" fmla="*/ 1019175 w 2814725"/>
              <a:gd name="connsiteY58" fmla="*/ 1677905 h 2154155"/>
              <a:gd name="connsiteX59" fmla="*/ 981075 w 2814725"/>
              <a:gd name="connsiteY59" fmla="*/ 1601705 h 2154155"/>
              <a:gd name="connsiteX60" fmla="*/ 1085850 w 2814725"/>
              <a:gd name="connsiteY60" fmla="*/ 1735055 h 2154155"/>
              <a:gd name="connsiteX61" fmla="*/ 1119187 w 2814725"/>
              <a:gd name="connsiteY61" fmla="*/ 1839830 h 2154155"/>
              <a:gd name="connsiteX62" fmla="*/ 1128712 w 2814725"/>
              <a:gd name="connsiteY62" fmla="*/ 1892217 h 2154155"/>
              <a:gd name="connsiteX63" fmla="*/ 1138237 w 2814725"/>
              <a:gd name="connsiteY63" fmla="*/ 1916030 h 2154155"/>
              <a:gd name="connsiteX64" fmla="*/ 1162050 w 2814725"/>
              <a:gd name="connsiteY64" fmla="*/ 1920792 h 2154155"/>
              <a:gd name="connsiteX65" fmla="*/ 1166812 w 2814725"/>
              <a:gd name="connsiteY65" fmla="*/ 1925555 h 2154155"/>
              <a:gd name="connsiteX66" fmla="*/ 1262062 w 2814725"/>
              <a:gd name="connsiteY66" fmla="*/ 1949367 h 2154155"/>
              <a:gd name="connsiteX67" fmla="*/ 1309687 w 2814725"/>
              <a:gd name="connsiteY67" fmla="*/ 1939842 h 2154155"/>
              <a:gd name="connsiteX68" fmla="*/ 1404937 w 2814725"/>
              <a:gd name="connsiteY68" fmla="*/ 2025567 h 2154155"/>
              <a:gd name="connsiteX69" fmla="*/ 1466850 w 2814725"/>
              <a:gd name="connsiteY69" fmla="*/ 2058905 h 2154155"/>
              <a:gd name="connsiteX70" fmla="*/ 1524000 w 2814725"/>
              <a:gd name="connsiteY70" fmla="*/ 2130342 h 2154155"/>
              <a:gd name="connsiteX71" fmla="*/ 1571625 w 2814725"/>
              <a:gd name="connsiteY71" fmla="*/ 2139867 h 2154155"/>
              <a:gd name="connsiteX72" fmla="*/ 1600200 w 2814725"/>
              <a:gd name="connsiteY72" fmla="*/ 2116055 h 2154155"/>
              <a:gd name="connsiteX73" fmla="*/ 1643062 w 2814725"/>
              <a:gd name="connsiteY73" fmla="*/ 2154155 h 2154155"/>
              <a:gd name="connsiteX74" fmla="*/ 1624012 w 2814725"/>
              <a:gd name="connsiteY74" fmla="*/ 2077955 h 2154155"/>
              <a:gd name="connsiteX75" fmla="*/ 1557337 w 2814725"/>
              <a:gd name="connsiteY75" fmla="*/ 2087480 h 2154155"/>
              <a:gd name="connsiteX76" fmla="*/ 1509712 w 2814725"/>
              <a:gd name="connsiteY76" fmla="*/ 2035092 h 2154155"/>
              <a:gd name="connsiteX77" fmla="*/ 1528762 w 2814725"/>
              <a:gd name="connsiteY77" fmla="*/ 1987467 h 2154155"/>
              <a:gd name="connsiteX78" fmla="*/ 1471612 w 2814725"/>
              <a:gd name="connsiteY78" fmla="*/ 1944605 h 2154155"/>
              <a:gd name="connsiteX79" fmla="*/ 1423987 w 2814725"/>
              <a:gd name="connsiteY79" fmla="*/ 1930317 h 2154155"/>
              <a:gd name="connsiteX80" fmla="*/ 1428750 w 2814725"/>
              <a:gd name="connsiteY80" fmla="*/ 1873167 h 2154155"/>
              <a:gd name="connsiteX81" fmla="*/ 1447800 w 2814725"/>
              <a:gd name="connsiteY81" fmla="*/ 1792205 h 2154155"/>
              <a:gd name="connsiteX82" fmla="*/ 1395412 w 2814725"/>
              <a:gd name="connsiteY82" fmla="*/ 1849355 h 2154155"/>
              <a:gd name="connsiteX83" fmla="*/ 1352550 w 2814725"/>
              <a:gd name="connsiteY83" fmla="*/ 1887455 h 2154155"/>
              <a:gd name="connsiteX84" fmla="*/ 1276350 w 2814725"/>
              <a:gd name="connsiteY84" fmla="*/ 1858880 h 2154155"/>
              <a:gd name="connsiteX85" fmla="*/ 1233487 w 2814725"/>
              <a:gd name="connsiteY85" fmla="*/ 1744580 h 2154155"/>
              <a:gd name="connsiteX86" fmla="*/ 1257300 w 2814725"/>
              <a:gd name="connsiteY86" fmla="*/ 1725530 h 2154155"/>
              <a:gd name="connsiteX87" fmla="*/ 1271587 w 2814725"/>
              <a:gd name="connsiteY87" fmla="*/ 1668380 h 2154155"/>
              <a:gd name="connsiteX88" fmla="*/ 1281112 w 2814725"/>
              <a:gd name="connsiteY88" fmla="*/ 1658855 h 2154155"/>
              <a:gd name="connsiteX89" fmla="*/ 1333500 w 2814725"/>
              <a:gd name="connsiteY89" fmla="*/ 1625517 h 2154155"/>
              <a:gd name="connsiteX90" fmla="*/ 1419225 w 2814725"/>
              <a:gd name="connsiteY90" fmla="*/ 1644567 h 2154155"/>
              <a:gd name="connsiteX91" fmla="*/ 1433512 w 2814725"/>
              <a:gd name="connsiteY91" fmla="*/ 1606467 h 2154155"/>
              <a:gd name="connsiteX92" fmla="*/ 1519237 w 2814725"/>
              <a:gd name="connsiteY92" fmla="*/ 1639805 h 2154155"/>
              <a:gd name="connsiteX93" fmla="*/ 1538287 w 2814725"/>
              <a:gd name="connsiteY93" fmla="*/ 1649330 h 2154155"/>
              <a:gd name="connsiteX94" fmla="*/ 1547812 w 2814725"/>
              <a:gd name="connsiteY94" fmla="*/ 1711242 h 2154155"/>
              <a:gd name="connsiteX95" fmla="*/ 1552575 w 2814725"/>
              <a:gd name="connsiteY95" fmla="*/ 1725530 h 2154155"/>
              <a:gd name="connsiteX96" fmla="*/ 1562100 w 2814725"/>
              <a:gd name="connsiteY96" fmla="*/ 1725530 h 2154155"/>
              <a:gd name="connsiteX97" fmla="*/ 1585912 w 2814725"/>
              <a:gd name="connsiteY97" fmla="*/ 1692192 h 2154155"/>
              <a:gd name="connsiteX98" fmla="*/ 1557337 w 2814725"/>
              <a:gd name="connsiteY98" fmla="*/ 1577892 h 2154155"/>
              <a:gd name="connsiteX99" fmla="*/ 1619250 w 2814725"/>
              <a:gd name="connsiteY99" fmla="*/ 1506455 h 2154155"/>
              <a:gd name="connsiteX100" fmla="*/ 1633537 w 2814725"/>
              <a:gd name="connsiteY100" fmla="*/ 1492167 h 2154155"/>
              <a:gd name="connsiteX101" fmla="*/ 1685925 w 2814725"/>
              <a:gd name="connsiteY101" fmla="*/ 1373105 h 2154155"/>
              <a:gd name="connsiteX102" fmla="*/ 1771650 w 2814725"/>
              <a:gd name="connsiteY102" fmla="*/ 1306430 h 2154155"/>
              <a:gd name="connsiteX103" fmla="*/ 1785937 w 2814725"/>
              <a:gd name="connsiteY103" fmla="*/ 1296905 h 2154155"/>
              <a:gd name="connsiteX104" fmla="*/ 1838325 w 2814725"/>
              <a:gd name="connsiteY104" fmla="*/ 1258805 h 2154155"/>
              <a:gd name="connsiteX105" fmla="*/ 1900237 w 2814725"/>
              <a:gd name="connsiteY105" fmla="*/ 1258805 h 2154155"/>
              <a:gd name="connsiteX106" fmla="*/ 1947862 w 2814725"/>
              <a:gd name="connsiteY106" fmla="*/ 1187367 h 2154155"/>
              <a:gd name="connsiteX107" fmla="*/ 1881187 w 2814725"/>
              <a:gd name="connsiteY107" fmla="*/ 1187367 h 2154155"/>
              <a:gd name="connsiteX108" fmla="*/ 1857375 w 2814725"/>
              <a:gd name="connsiteY108" fmla="*/ 1111167 h 2154155"/>
              <a:gd name="connsiteX109" fmla="*/ 1966912 w 2814725"/>
              <a:gd name="connsiteY109" fmla="*/ 1063542 h 2154155"/>
              <a:gd name="connsiteX110" fmla="*/ 1966912 w 2814725"/>
              <a:gd name="connsiteY110" fmla="*/ 1063542 h 2154155"/>
              <a:gd name="connsiteX111" fmla="*/ 1971675 w 2814725"/>
              <a:gd name="connsiteY111" fmla="*/ 1168317 h 2154155"/>
              <a:gd name="connsiteX112" fmla="*/ 1985962 w 2814725"/>
              <a:gd name="connsiteY112" fmla="*/ 1177842 h 2154155"/>
              <a:gd name="connsiteX113" fmla="*/ 2066925 w 2814725"/>
              <a:gd name="connsiteY113" fmla="*/ 1187367 h 2154155"/>
              <a:gd name="connsiteX114" fmla="*/ 2119312 w 2814725"/>
              <a:gd name="connsiteY114" fmla="*/ 1168317 h 2154155"/>
              <a:gd name="connsiteX115" fmla="*/ 2119312 w 2814725"/>
              <a:gd name="connsiteY115" fmla="*/ 1158792 h 2154155"/>
              <a:gd name="connsiteX116" fmla="*/ 2062162 w 2814725"/>
              <a:gd name="connsiteY116" fmla="*/ 1120692 h 2154155"/>
              <a:gd name="connsiteX117" fmla="*/ 2005012 w 2814725"/>
              <a:gd name="connsiteY117" fmla="*/ 1077830 h 2154155"/>
              <a:gd name="connsiteX118" fmla="*/ 1995487 w 2814725"/>
              <a:gd name="connsiteY118" fmla="*/ 992105 h 2154155"/>
              <a:gd name="connsiteX119" fmla="*/ 1981200 w 2814725"/>
              <a:gd name="connsiteY119" fmla="*/ 977817 h 2154155"/>
              <a:gd name="connsiteX120" fmla="*/ 1924050 w 2814725"/>
              <a:gd name="connsiteY120" fmla="*/ 954005 h 2154155"/>
              <a:gd name="connsiteX121" fmla="*/ 1871662 w 2814725"/>
              <a:gd name="connsiteY121" fmla="*/ 844467 h 2154155"/>
              <a:gd name="connsiteX122" fmla="*/ 1852612 w 2814725"/>
              <a:gd name="connsiteY122" fmla="*/ 801605 h 2154155"/>
              <a:gd name="connsiteX123" fmla="*/ 1833562 w 2814725"/>
              <a:gd name="connsiteY123" fmla="*/ 815892 h 2154155"/>
              <a:gd name="connsiteX124" fmla="*/ 1819275 w 2814725"/>
              <a:gd name="connsiteY124" fmla="*/ 830180 h 2154155"/>
              <a:gd name="connsiteX125" fmla="*/ 1790700 w 2814725"/>
              <a:gd name="connsiteY125" fmla="*/ 858755 h 2154155"/>
              <a:gd name="connsiteX126" fmla="*/ 1752600 w 2814725"/>
              <a:gd name="connsiteY126" fmla="*/ 782555 h 2154155"/>
              <a:gd name="connsiteX127" fmla="*/ 1647825 w 2814725"/>
              <a:gd name="connsiteY127" fmla="*/ 753980 h 2154155"/>
              <a:gd name="connsiteX128" fmla="*/ 1619250 w 2814725"/>
              <a:gd name="connsiteY128" fmla="*/ 787317 h 2154155"/>
              <a:gd name="connsiteX129" fmla="*/ 1624012 w 2814725"/>
              <a:gd name="connsiteY129" fmla="*/ 806367 h 2154155"/>
              <a:gd name="connsiteX130" fmla="*/ 1624012 w 2814725"/>
              <a:gd name="connsiteY130" fmla="*/ 825417 h 2154155"/>
              <a:gd name="connsiteX131" fmla="*/ 1628775 w 2814725"/>
              <a:gd name="connsiteY131" fmla="*/ 949242 h 2154155"/>
              <a:gd name="connsiteX132" fmla="*/ 1604962 w 2814725"/>
              <a:gd name="connsiteY132" fmla="*/ 1006392 h 2154155"/>
              <a:gd name="connsiteX133" fmla="*/ 1585912 w 2814725"/>
              <a:gd name="connsiteY133" fmla="*/ 1054017 h 2154155"/>
              <a:gd name="connsiteX134" fmla="*/ 1552575 w 2814725"/>
              <a:gd name="connsiteY134" fmla="*/ 968292 h 2154155"/>
              <a:gd name="connsiteX135" fmla="*/ 1457325 w 2814725"/>
              <a:gd name="connsiteY135" fmla="*/ 939717 h 2154155"/>
              <a:gd name="connsiteX136" fmla="*/ 1371600 w 2814725"/>
              <a:gd name="connsiteY136" fmla="*/ 882567 h 2154155"/>
              <a:gd name="connsiteX137" fmla="*/ 1338262 w 2814725"/>
              <a:gd name="connsiteY137" fmla="*/ 830180 h 2154155"/>
              <a:gd name="connsiteX138" fmla="*/ 1381125 w 2814725"/>
              <a:gd name="connsiteY138" fmla="*/ 720642 h 2154155"/>
              <a:gd name="connsiteX139" fmla="*/ 1395412 w 2814725"/>
              <a:gd name="connsiteY139" fmla="*/ 711117 h 2154155"/>
              <a:gd name="connsiteX140" fmla="*/ 1452562 w 2814725"/>
              <a:gd name="connsiteY140" fmla="*/ 687305 h 2154155"/>
              <a:gd name="connsiteX141" fmla="*/ 1481137 w 2814725"/>
              <a:gd name="connsiteY141" fmla="*/ 753980 h 2154155"/>
              <a:gd name="connsiteX142" fmla="*/ 1557337 w 2814725"/>
              <a:gd name="connsiteY142" fmla="*/ 715880 h 2154155"/>
              <a:gd name="connsiteX143" fmla="*/ 1452562 w 2814725"/>
              <a:gd name="connsiteY143" fmla="*/ 644442 h 2154155"/>
              <a:gd name="connsiteX144" fmla="*/ 1581150 w 2814725"/>
              <a:gd name="connsiteY144" fmla="*/ 549192 h 2154155"/>
              <a:gd name="connsiteX145" fmla="*/ 1643062 w 2814725"/>
              <a:gd name="connsiteY145" fmla="*/ 492042 h 2154155"/>
              <a:gd name="connsiteX146" fmla="*/ 1666875 w 2814725"/>
              <a:gd name="connsiteY146" fmla="*/ 630155 h 2154155"/>
              <a:gd name="connsiteX147" fmla="*/ 1619250 w 2814725"/>
              <a:gd name="connsiteY147" fmla="*/ 692067 h 2154155"/>
              <a:gd name="connsiteX148" fmla="*/ 1752600 w 2814725"/>
              <a:gd name="connsiteY148" fmla="*/ 739692 h 2154155"/>
              <a:gd name="connsiteX149" fmla="*/ 1876425 w 2814725"/>
              <a:gd name="connsiteY149" fmla="*/ 720642 h 2154155"/>
              <a:gd name="connsiteX150" fmla="*/ 1919287 w 2814725"/>
              <a:gd name="connsiteY150" fmla="*/ 620630 h 2154155"/>
              <a:gd name="connsiteX151" fmla="*/ 1824037 w 2814725"/>
              <a:gd name="connsiteY151" fmla="*/ 573005 h 2154155"/>
              <a:gd name="connsiteX152" fmla="*/ 1814512 w 2814725"/>
              <a:gd name="connsiteY152" fmla="*/ 558717 h 2154155"/>
              <a:gd name="connsiteX153" fmla="*/ 1752600 w 2814725"/>
              <a:gd name="connsiteY153" fmla="*/ 463467 h 2154155"/>
              <a:gd name="connsiteX154" fmla="*/ 1738312 w 2814725"/>
              <a:gd name="connsiteY154" fmla="*/ 453942 h 2154155"/>
              <a:gd name="connsiteX155" fmla="*/ 1585912 w 2814725"/>
              <a:gd name="connsiteY155" fmla="*/ 382505 h 2154155"/>
              <a:gd name="connsiteX156" fmla="*/ 1571625 w 2814725"/>
              <a:gd name="connsiteY156" fmla="*/ 268205 h 2154155"/>
              <a:gd name="connsiteX157" fmla="*/ 1581150 w 2814725"/>
              <a:gd name="connsiteY157" fmla="*/ 253917 h 2154155"/>
              <a:gd name="connsiteX158" fmla="*/ 1595437 w 2814725"/>
              <a:gd name="connsiteY158" fmla="*/ 244392 h 2154155"/>
              <a:gd name="connsiteX159" fmla="*/ 1681162 w 2814725"/>
              <a:gd name="connsiteY159" fmla="*/ 149142 h 2154155"/>
              <a:gd name="connsiteX160" fmla="*/ 1690687 w 2814725"/>
              <a:gd name="connsiteY160" fmla="*/ 134855 h 2154155"/>
              <a:gd name="connsiteX161" fmla="*/ 1704975 w 2814725"/>
              <a:gd name="connsiteY161" fmla="*/ 130092 h 2154155"/>
              <a:gd name="connsiteX162" fmla="*/ 1843087 w 2814725"/>
              <a:gd name="connsiteY162" fmla="*/ 115805 h 2154155"/>
              <a:gd name="connsiteX163" fmla="*/ 1700212 w 2814725"/>
              <a:gd name="connsiteY163" fmla="*/ 206292 h 2154155"/>
              <a:gd name="connsiteX164" fmla="*/ 1700212 w 2814725"/>
              <a:gd name="connsiteY164" fmla="*/ 215817 h 2154155"/>
              <a:gd name="connsiteX165" fmla="*/ 1819275 w 2814725"/>
              <a:gd name="connsiteY165" fmla="*/ 315830 h 2154155"/>
              <a:gd name="connsiteX166" fmla="*/ 1933575 w 2814725"/>
              <a:gd name="connsiteY166" fmla="*/ 306305 h 2154155"/>
              <a:gd name="connsiteX167" fmla="*/ 2062162 w 2814725"/>
              <a:gd name="connsiteY167" fmla="*/ 425367 h 2154155"/>
              <a:gd name="connsiteX168" fmla="*/ 2100262 w 2814725"/>
              <a:gd name="connsiteY168" fmla="*/ 449180 h 2154155"/>
              <a:gd name="connsiteX169" fmla="*/ 2047875 w 2814725"/>
              <a:gd name="connsiteY169" fmla="*/ 468230 h 2154155"/>
              <a:gd name="connsiteX170" fmla="*/ 2052637 w 2814725"/>
              <a:gd name="connsiteY170" fmla="*/ 530142 h 2154155"/>
              <a:gd name="connsiteX171" fmla="*/ 2085975 w 2814725"/>
              <a:gd name="connsiteY171" fmla="*/ 611105 h 2154155"/>
              <a:gd name="connsiteX172" fmla="*/ 2100262 w 2814725"/>
              <a:gd name="connsiteY172" fmla="*/ 730167 h 2154155"/>
              <a:gd name="connsiteX173" fmla="*/ 2114550 w 2814725"/>
              <a:gd name="connsiteY173" fmla="*/ 734930 h 2154155"/>
              <a:gd name="connsiteX174" fmla="*/ 2124075 w 2814725"/>
              <a:gd name="connsiteY174" fmla="*/ 744455 h 2154155"/>
              <a:gd name="connsiteX175" fmla="*/ 2271712 w 2814725"/>
              <a:gd name="connsiteY175" fmla="*/ 811130 h 2154155"/>
              <a:gd name="connsiteX176" fmla="*/ 2276475 w 2814725"/>
              <a:gd name="connsiteY176" fmla="*/ 806367 h 2154155"/>
              <a:gd name="connsiteX177" fmla="*/ 2362200 w 2814725"/>
              <a:gd name="connsiteY177" fmla="*/ 634917 h 2154155"/>
              <a:gd name="connsiteX178" fmla="*/ 2419350 w 2814725"/>
              <a:gd name="connsiteY178" fmla="*/ 582530 h 2154155"/>
              <a:gd name="connsiteX179" fmla="*/ 2428875 w 2814725"/>
              <a:gd name="connsiteY179" fmla="*/ 568242 h 2154155"/>
              <a:gd name="connsiteX180" fmla="*/ 2447925 w 2814725"/>
              <a:gd name="connsiteY180" fmla="*/ 563480 h 2154155"/>
              <a:gd name="connsiteX181" fmla="*/ 2624137 w 2814725"/>
              <a:gd name="connsiteY181" fmla="*/ 525380 h 2154155"/>
              <a:gd name="connsiteX182" fmla="*/ 2633662 w 2814725"/>
              <a:gd name="connsiteY182" fmla="*/ 506330 h 2154155"/>
              <a:gd name="connsiteX183" fmla="*/ 2643187 w 2814725"/>
              <a:gd name="connsiteY183" fmla="*/ 496805 h 2154155"/>
              <a:gd name="connsiteX184" fmla="*/ 2628900 w 2814725"/>
              <a:gd name="connsiteY184" fmla="*/ 396792 h 2154155"/>
              <a:gd name="connsiteX185" fmla="*/ 2681287 w 2814725"/>
              <a:gd name="connsiteY185" fmla="*/ 277730 h 2154155"/>
              <a:gd name="connsiteX186" fmla="*/ 2690812 w 2814725"/>
              <a:gd name="connsiteY186" fmla="*/ 172955 h 2154155"/>
              <a:gd name="connsiteX187" fmla="*/ 2762250 w 2814725"/>
              <a:gd name="connsiteY187" fmla="*/ 106280 h 2154155"/>
              <a:gd name="connsiteX188" fmla="*/ 2795587 w 2814725"/>
              <a:gd name="connsiteY188" fmla="*/ 53892 h 2154155"/>
              <a:gd name="connsiteX189" fmla="*/ 2676525 w 2814725"/>
              <a:gd name="connsiteY189" fmla="*/ 68180 h 2154155"/>
              <a:gd name="connsiteX190" fmla="*/ 2543175 w 2814725"/>
              <a:gd name="connsiteY190" fmla="*/ 1505 h 2154155"/>
              <a:gd name="connsiteX191" fmla="*/ 2328862 w 2814725"/>
              <a:gd name="connsiteY191" fmla="*/ 1505 h 2154155"/>
              <a:gd name="connsiteX192" fmla="*/ 2243137 w 2814725"/>
              <a:gd name="connsiteY192" fmla="*/ 34842 h 2154155"/>
              <a:gd name="connsiteX193" fmla="*/ 2128837 w 2814725"/>
              <a:gd name="connsiteY193" fmla="*/ 53892 h 2154155"/>
              <a:gd name="connsiteX194" fmla="*/ 1971675 w 2814725"/>
              <a:gd name="connsiteY194" fmla="*/ 63417 h 2154155"/>
              <a:gd name="connsiteX195" fmla="*/ 1962150 w 2814725"/>
              <a:gd name="connsiteY195" fmla="*/ 68180 h 2154155"/>
              <a:gd name="connsiteX196" fmla="*/ 1862137 w 2814725"/>
              <a:gd name="connsiteY196" fmla="*/ 101517 h 2154155"/>
              <a:gd name="connsiteX197" fmla="*/ 1862137 w 2814725"/>
              <a:gd name="connsiteY197" fmla="*/ 11030 h 2154155"/>
              <a:gd name="connsiteX198" fmla="*/ 1833562 w 2814725"/>
              <a:gd name="connsiteY198" fmla="*/ 11030 h 2154155"/>
              <a:gd name="connsiteX199" fmla="*/ 1628775 w 2814725"/>
              <a:gd name="connsiteY199" fmla="*/ 34842 h 2154155"/>
              <a:gd name="connsiteX200" fmla="*/ 1581150 w 2814725"/>
              <a:gd name="connsiteY200" fmla="*/ 39605 h 2154155"/>
              <a:gd name="connsiteX201" fmla="*/ 1485900 w 2814725"/>
              <a:gd name="connsiteY201" fmla="*/ 53892 h 2154155"/>
              <a:gd name="connsiteX202" fmla="*/ 1452562 w 2814725"/>
              <a:gd name="connsiteY202" fmla="*/ 63417 h 2154155"/>
              <a:gd name="connsiteX203" fmla="*/ 1338262 w 2814725"/>
              <a:gd name="connsiteY203" fmla="*/ 115805 h 2154155"/>
              <a:gd name="connsiteX204" fmla="*/ 1333500 w 2814725"/>
              <a:gd name="connsiteY204" fmla="*/ 120567 h 2154155"/>
              <a:gd name="connsiteX205" fmla="*/ 1295400 w 2814725"/>
              <a:gd name="connsiteY205" fmla="*/ 158667 h 2154155"/>
              <a:gd name="connsiteX206" fmla="*/ 1376362 w 2814725"/>
              <a:gd name="connsiteY206" fmla="*/ 249155 h 2154155"/>
              <a:gd name="connsiteX207" fmla="*/ 1433512 w 2814725"/>
              <a:gd name="connsiteY207" fmla="*/ 253917 h 2154155"/>
              <a:gd name="connsiteX208" fmla="*/ 1457325 w 2814725"/>
              <a:gd name="connsiteY208" fmla="*/ 306305 h 2154155"/>
              <a:gd name="connsiteX209" fmla="*/ 1543050 w 2814725"/>
              <a:gd name="connsiteY209" fmla="*/ 296780 h 2154155"/>
              <a:gd name="connsiteX210" fmla="*/ 1404937 w 2814725"/>
              <a:gd name="connsiteY210" fmla="*/ 287255 h 2154155"/>
              <a:gd name="connsiteX211" fmla="*/ 1328737 w 2814725"/>
              <a:gd name="connsiteY211" fmla="*/ 215817 h 2154155"/>
              <a:gd name="connsiteX212" fmla="*/ 1271587 w 2814725"/>
              <a:gd name="connsiteY212" fmla="*/ 168192 h 2154155"/>
              <a:gd name="connsiteX213" fmla="*/ 1266825 w 2814725"/>
              <a:gd name="connsiteY213" fmla="*/ 220580 h 2154155"/>
              <a:gd name="connsiteX214" fmla="*/ 1281112 w 2814725"/>
              <a:gd name="connsiteY214" fmla="*/ 230105 h 2154155"/>
              <a:gd name="connsiteX215" fmla="*/ 1285875 w 2814725"/>
              <a:gd name="connsiteY215" fmla="*/ 239630 h 2154155"/>
              <a:gd name="connsiteX216" fmla="*/ 1285875 w 2814725"/>
              <a:gd name="connsiteY216" fmla="*/ 268205 h 2154155"/>
              <a:gd name="connsiteX217" fmla="*/ 1243012 w 2814725"/>
              <a:gd name="connsiteY217" fmla="*/ 182480 h 2154155"/>
              <a:gd name="connsiteX218" fmla="*/ 1228725 w 2814725"/>
              <a:gd name="connsiteY218" fmla="*/ 172955 h 2154155"/>
              <a:gd name="connsiteX219" fmla="*/ 1209675 w 2814725"/>
              <a:gd name="connsiteY219" fmla="*/ 172955 h 2154155"/>
              <a:gd name="connsiteX220" fmla="*/ 1133475 w 2814725"/>
              <a:gd name="connsiteY220" fmla="*/ 172955 h 2154155"/>
              <a:gd name="connsiteX221" fmla="*/ 1100137 w 2814725"/>
              <a:gd name="connsiteY221" fmla="*/ 177717 h 2154155"/>
              <a:gd name="connsiteX222" fmla="*/ 1109662 w 2814725"/>
              <a:gd name="connsiteY222" fmla="*/ 192005 h 2154155"/>
              <a:gd name="connsiteX223" fmla="*/ 1200150 w 2814725"/>
              <a:gd name="connsiteY223" fmla="*/ 239630 h 2154155"/>
              <a:gd name="connsiteX224" fmla="*/ 1223962 w 2814725"/>
              <a:gd name="connsiteY224" fmla="*/ 306305 h 2154155"/>
              <a:gd name="connsiteX225" fmla="*/ 1276350 w 2814725"/>
              <a:gd name="connsiteY225" fmla="*/ 358692 h 2154155"/>
              <a:gd name="connsiteX226" fmla="*/ 1219200 w 2814725"/>
              <a:gd name="connsiteY226" fmla="*/ 363455 h 2154155"/>
              <a:gd name="connsiteX227" fmla="*/ 1200150 w 2814725"/>
              <a:gd name="connsiteY227" fmla="*/ 396792 h 2154155"/>
              <a:gd name="connsiteX228" fmla="*/ 1123950 w 2814725"/>
              <a:gd name="connsiteY228" fmla="*/ 430130 h 2154155"/>
              <a:gd name="connsiteX229" fmla="*/ 1123950 w 2814725"/>
              <a:gd name="connsiteY229" fmla="*/ 334880 h 2154155"/>
              <a:gd name="connsiteX230" fmla="*/ 1123950 w 2814725"/>
              <a:gd name="connsiteY230" fmla="*/ 282492 h 2154155"/>
              <a:gd name="connsiteX231" fmla="*/ 1066800 w 2814725"/>
              <a:gd name="connsiteY231" fmla="*/ 258680 h 2154155"/>
              <a:gd name="connsiteX232" fmla="*/ 1062037 w 2814725"/>
              <a:gd name="connsiteY232" fmla="*/ 253917 h 2154155"/>
              <a:gd name="connsiteX233" fmla="*/ 1047750 w 2814725"/>
              <a:gd name="connsiteY233" fmla="*/ 206292 h 2154155"/>
              <a:gd name="connsiteX234" fmla="*/ 904875 w 2814725"/>
              <a:gd name="connsiteY234" fmla="*/ 206292 h 2154155"/>
              <a:gd name="connsiteX235" fmla="*/ 804862 w 2814725"/>
              <a:gd name="connsiteY235" fmla="*/ 263442 h 2154155"/>
              <a:gd name="connsiteX236" fmla="*/ 785812 w 2814725"/>
              <a:gd name="connsiteY236" fmla="*/ 277730 h 2154155"/>
              <a:gd name="connsiteX237" fmla="*/ 762000 w 2814725"/>
              <a:gd name="connsiteY237" fmla="*/ 315830 h 2154155"/>
              <a:gd name="connsiteX238" fmla="*/ 766762 w 2814725"/>
              <a:gd name="connsiteY238" fmla="*/ 325355 h 2154155"/>
              <a:gd name="connsiteX239" fmla="*/ 871537 w 2814725"/>
              <a:gd name="connsiteY239" fmla="*/ 277730 h 2154155"/>
              <a:gd name="connsiteX240" fmla="*/ 966787 w 2814725"/>
              <a:gd name="connsiteY240" fmla="*/ 344405 h 2154155"/>
              <a:gd name="connsiteX241" fmla="*/ 1023937 w 2814725"/>
              <a:gd name="connsiteY241" fmla="*/ 339642 h 2154155"/>
              <a:gd name="connsiteX242" fmla="*/ 1038225 w 2814725"/>
              <a:gd name="connsiteY242" fmla="*/ 334880 h 2154155"/>
              <a:gd name="connsiteX243" fmla="*/ 1081087 w 2814725"/>
              <a:gd name="connsiteY243" fmla="*/ 377742 h 2154155"/>
              <a:gd name="connsiteX244" fmla="*/ 1014412 w 2814725"/>
              <a:gd name="connsiteY244" fmla="*/ 387267 h 2154155"/>
              <a:gd name="connsiteX245" fmla="*/ 947737 w 2814725"/>
              <a:gd name="connsiteY245" fmla="*/ 353930 h 2154155"/>
              <a:gd name="connsiteX246" fmla="*/ 781050 w 2814725"/>
              <a:gd name="connsiteY246" fmla="*/ 353930 h 2154155"/>
              <a:gd name="connsiteX247" fmla="*/ 752475 w 2814725"/>
              <a:gd name="connsiteY247" fmla="*/ 425367 h 2154155"/>
              <a:gd name="connsiteX248" fmla="*/ 833437 w 2814725"/>
              <a:gd name="connsiteY248" fmla="*/ 463467 h 2154155"/>
              <a:gd name="connsiteX249" fmla="*/ 842962 w 2814725"/>
              <a:gd name="connsiteY249" fmla="*/ 463467 h 2154155"/>
              <a:gd name="connsiteX250" fmla="*/ 904875 w 2814725"/>
              <a:gd name="connsiteY250" fmla="*/ 458705 h 2154155"/>
              <a:gd name="connsiteX251" fmla="*/ 928687 w 2814725"/>
              <a:gd name="connsiteY251" fmla="*/ 544430 h 2154155"/>
              <a:gd name="connsiteX252" fmla="*/ 847725 w 2814725"/>
              <a:gd name="connsiteY252" fmla="*/ 506330 h 2154155"/>
              <a:gd name="connsiteX253" fmla="*/ 738187 w 2814725"/>
              <a:gd name="connsiteY253" fmla="*/ 482517 h 2154155"/>
              <a:gd name="connsiteX254" fmla="*/ 661987 w 2814725"/>
              <a:gd name="connsiteY254" fmla="*/ 482517 h 2154155"/>
              <a:gd name="connsiteX255" fmla="*/ 561975 w 2814725"/>
              <a:gd name="connsiteY255" fmla="*/ 539667 h 2154155"/>
              <a:gd name="connsiteX256" fmla="*/ 342900 w 2814725"/>
              <a:gd name="connsiteY256" fmla="*/ 492042 h 2154155"/>
              <a:gd name="connsiteX257" fmla="*/ 204787 w 2814725"/>
              <a:gd name="connsiteY257" fmla="*/ 458705 h 2154155"/>
              <a:gd name="connsiteX258" fmla="*/ 95250 w 2814725"/>
              <a:gd name="connsiteY258" fmla="*/ 515855 h 2154155"/>
              <a:gd name="connsiteX259" fmla="*/ 14287 w 2814725"/>
              <a:gd name="connsiteY259" fmla="*/ 544430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2814725" h="2154155">
                <a:moveTo>
                  <a:pt x="14287" y="544430"/>
                </a:moveTo>
                <a:lnTo>
                  <a:pt x="14287" y="544430"/>
                </a:lnTo>
                <a:lnTo>
                  <a:pt x="66675" y="596817"/>
                </a:lnTo>
                <a:cubicBezTo>
                  <a:pt x="115857" y="606653"/>
                  <a:pt x="114300" y="590153"/>
                  <a:pt x="114300" y="611105"/>
                </a:cubicBezTo>
                <a:cubicBezTo>
                  <a:pt x="109276" y="641246"/>
                  <a:pt x="119193" y="639680"/>
                  <a:pt x="104775" y="639680"/>
                </a:cubicBezTo>
                <a:lnTo>
                  <a:pt x="47625" y="615867"/>
                </a:lnTo>
                <a:lnTo>
                  <a:pt x="0" y="644442"/>
                </a:lnTo>
                <a:cubicBezTo>
                  <a:pt x="29724" y="684074"/>
                  <a:pt x="14899" y="681949"/>
                  <a:pt x="52387" y="687305"/>
                </a:cubicBezTo>
                <a:cubicBezTo>
                  <a:pt x="55530" y="687754"/>
                  <a:pt x="58737" y="687305"/>
                  <a:pt x="61912" y="687305"/>
                </a:cubicBezTo>
                <a:lnTo>
                  <a:pt x="109537" y="687305"/>
                </a:lnTo>
                <a:cubicBezTo>
                  <a:pt x="125413" y="719055"/>
                  <a:pt x="133350" y="711118"/>
                  <a:pt x="114300" y="720642"/>
                </a:cubicBezTo>
                <a:lnTo>
                  <a:pt x="71437" y="739692"/>
                </a:lnTo>
                <a:cubicBezTo>
                  <a:pt x="55562" y="746042"/>
                  <a:pt x="36679" y="747483"/>
                  <a:pt x="23812" y="758742"/>
                </a:cubicBezTo>
                <a:cubicBezTo>
                  <a:pt x="19504" y="762511"/>
                  <a:pt x="33337" y="773030"/>
                  <a:pt x="33337" y="773030"/>
                </a:cubicBezTo>
                <a:cubicBezTo>
                  <a:pt x="78448" y="828164"/>
                  <a:pt x="66111" y="805236"/>
                  <a:pt x="80962" y="834942"/>
                </a:cubicBezTo>
                <a:cubicBezTo>
                  <a:pt x="145212" y="867067"/>
                  <a:pt x="116813" y="863517"/>
                  <a:pt x="161925" y="863517"/>
                </a:cubicBezTo>
                <a:lnTo>
                  <a:pt x="161925" y="863517"/>
                </a:lnTo>
                <a:cubicBezTo>
                  <a:pt x="155864" y="918058"/>
                  <a:pt x="169388" y="896021"/>
                  <a:pt x="142875" y="915905"/>
                </a:cubicBezTo>
                <a:cubicBezTo>
                  <a:pt x="141079" y="917252"/>
                  <a:pt x="139700" y="919080"/>
                  <a:pt x="138112" y="920667"/>
                </a:cubicBezTo>
                <a:cubicBezTo>
                  <a:pt x="119062" y="934955"/>
                  <a:pt x="100775" y="950321"/>
                  <a:pt x="80962" y="963530"/>
                </a:cubicBezTo>
                <a:cubicBezTo>
                  <a:pt x="76785" y="966315"/>
                  <a:pt x="66675" y="968292"/>
                  <a:pt x="66675" y="968292"/>
                </a:cubicBezTo>
                <a:cubicBezTo>
                  <a:pt x="52387" y="982580"/>
                  <a:pt x="34208" y="993829"/>
                  <a:pt x="23812" y="1011155"/>
                </a:cubicBezTo>
                <a:cubicBezTo>
                  <a:pt x="21229" y="1015460"/>
                  <a:pt x="38100" y="1015917"/>
                  <a:pt x="38100" y="1015917"/>
                </a:cubicBezTo>
                <a:cubicBezTo>
                  <a:pt x="66675" y="995280"/>
                  <a:pt x="94497" y="973557"/>
                  <a:pt x="123825" y="954005"/>
                </a:cubicBezTo>
                <a:cubicBezTo>
                  <a:pt x="128002" y="951220"/>
                  <a:pt x="138112" y="949242"/>
                  <a:pt x="138112" y="949242"/>
                </a:cubicBezTo>
                <a:cubicBezTo>
                  <a:pt x="207458" y="904663"/>
                  <a:pt x="204787" y="932801"/>
                  <a:pt x="204787" y="896855"/>
                </a:cubicBezTo>
                <a:cubicBezTo>
                  <a:pt x="223837" y="884155"/>
                  <a:pt x="242305" y="870535"/>
                  <a:pt x="261937" y="858755"/>
                </a:cubicBezTo>
                <a:cubicBezTo>
                  <a:pt x="266242" y="856172"/>
                  <a:pt x="276225" y="853992"/>
                  <a:pt x="276225" y="853992"/>
                </a:cubicBezTo>
                <a:lnTo>
                  <a:pt x="371475" y="815892"/>
                </a:lnTo>
                <a:lnTo>
                  <a:pt x="419100" y="815892"/>
                </a:lnTo>
                <a:cubicBezTo>
                  <a:pt x="450850" y="825417"/>
                  <a:pt x="483882" y="831409"/>
                  <a:pt x="514350" y="844467"/>
                </a:cubicBezTo>
                <a:cubicBezTo>
                  <a:pt x="518964" y="846445"/>
                  <a:pt x="516867" y="854265"/>
                  <a:pt x="519112" y="858755"/>
                </a:cubicBezTo>
                <a:cubicBezTo>
                  <a:pt x="526916" y="874363"/>
                  <a:pt x="523635" y="873042"/>
                  <a:pt x="533400" y="873042"/>
                </a:cubicBezTo>
                <a:cubicBezTo>
                  <a:pt x="556177" y="898351"/>
                  <a:pt x="570824" y="910017"/>
                  <a:pt x="585787" y="934955"/>
                </a:cubicBezTo>
                <a:cubicBezTo>
                  <a:pt x="587613" y="937999"/>
                  <a:pt x="588962" y="941305"/>
                  <a:pt x="590550" y="944480"/>
                </a:cubicBezTo>
                <a:cubicBezTo>
                  <a:pt x="600075" y="960355"/>
                  <a:pt x="608017" y="977294"/>
                  <a:pt x="619125" y="992105"/>
                </a:cubicBezTo>
                <a:cubicBezTo>
                  <a:pt x="622559" y="996684"/>
                  <a:pt x="628151" y="999375"/>
                  <a:pt x="633412" y="1001630"/>
                </a:cubicBezTo>
                <a:cubicBezTo>
                  <a:pt x="639428" y="1004208"/>
                  <a:pt x="652462" y="1006392"/>
                  <a:pt x="652462" y="1006392"/>
                </a:cubicBezTo>
                <a:cubicBezTo>
                  <a:pt x="673100" y="1023855"/>
                  <a:pt x="694030" y="1040978"/>
                  <a:pt x="714375" y="1058780"/>
                </a:cubicBezTo>
                <a:cubicBezTo>
                  <a:pt x="719444" y="1063215"/>
                  <a:pt x="724747" y="1067587"/>
                  <a:pt x="728662" y="1073067"/>
                </a:cubicBezTo>
                <a:cubicBezTo>
                  <a:pt x="754984" y="1109918"/>
                  <a:pt x="728172" y="1082102"/>
                  <a:pt x="742950" y="1096880"/>
                </a:cubicBezTo>
                <a:cubicBezTo>
                  <a:pt x="747712" y="1112755"/>
                  <a:pt x="751287" y="1129036"/>
                  <a:pt x="757237" y="1144505"/>
                </a:cubicBezTo>
                <a:cubicBezTo>
                  <a:pt x="759292" y="1149847"/>
                  <a:pt x="763922" y="1153822"/>
                  <a:pt x="766762" y="1158792"/>
                </a:cubicBezTo>
                <a:cubicBezTo>
                  <a:pt x="776997" y="1176703"/>
                  <a:pt x="776287" y="1171315"/>
                  <a:pt x="776287" y="1182605"/>
                </a:cubicBezTo>
                <a:cubicBezTo>
                  <a:pt x="784225" y="1230230"/>
                  <a:pt x="791463" y="1277977"/>
                  <a:pt x="800100" y="1325480"/>
                </a:cubicBezTo>
                <a:cubicBezTo>
                  <a:pt x="801822" y="1334949"/>
                  <a:pt x="807608" y="1347276"/>
                  <a:pt x="814387" y="1354055"/>
                </a:cubicBezTo>
                <a:cubicBezTo>
                  <a:pt x="815510" y="1355178"/>
                  <a:pt x="817562" y="1354055"/>
                  <a:pt x="819150" y="1354055"/>
                </a:cubicBezTo>
                <a:cubicBezTo>
                  <a:pt x="808037" y="1358817"/>
                  <a:pt x="793066" y="1358670"/>
                  <a:pt x="785812" y="1368342"/>
                </a:cubicBezTo>
                <a:cubicBezTo>
                  <a:pt x="780955" y="1374818"/>
                  <a:pt x="790575" y="1392155"/>
                  <a:pt x="790575" y="1392155"/>
                </a:cubicBezTo>
                <a:cubicBezTo>
                  <a:pt x="796925" y="1415967"/>
                  <a:pt x="800693" y="1440623"/>
                  <a:pt x="809625" y="1463592"/>
                </a:cubicBezTo>
                <a:cubicBezTo>
                  <a:pt x="815618" y="1479003"/>
                  <a:pt x="819397" y="1477880"/>
                  <a:pt x="828675" y="1477880"/>
                </a:cubicBezTo>
                <a:cubicBezTo>
                  <a:pt x="854075" y="1504867"/>
                  <a:pt x="880083" y="1531295"/>
                  <a:pt x="904875" y="1558842"/>
                </a:cubicBezTo>
                <a:cubicBezTo>
                  <a:pt x="958951" y="1618926"/>
                  <a:pt x="877359" y="1536089"/>
                  <a:pt x="923925" y="1582655"/>
                </a:cubicBezTo>
                <a:cubicBezTo>
                  <a:pt x="958535" y="1661764"/>
                  <a:pt x="957262" y="1631131"/>
                  <a:pt x="957262" y="1668380"/>
                </a:cubicBezTo>
                <a:cubicBezTo>
                  <a:pt x="962025" y="1685842"/>
                  <a:pt x="964420" y="1704130"/>
                  <a:pt x="971550" y="1720767"/>
                </a:cubicBezTo>
                <a:cubicBezTo>
                  <a:pt x="974203" y="1726958"/>
                  <a:pt x="985837" y="1735055"/>
                  <a:pt x="985837" y="1735055"/>
                </a:cubicBezTo>
                <a:cubicBezTo>
                  <a:pt x="1010740" y="1779880"/>
                  <a:pt x="998094" y="1766359"/>
                  <a:pt x="1014412" y="1782680"/>
                </a:cubicBezTo>
                <a:cubicBezTo>
                  <a:pt x="1054087" y="1787639"/>
                  <a:pt x="1039713" y="1787442"/>
                  <a:pt x="1057275" y="1787442"/>
                </a:cubicBezTo>
                <a:lnTo>
                  <a:pt x="1019175" y="1677905"/>
                </a:lnTo>
                <a:lnTo>
                  <a:pt x="981075" y="1601705"/>
                </a:lnTo>
                <a:lnTo>
                  <a:pt x="1085850" y="1735055"/>
                </a:lnTo>
                <a:cubicBezTo>
                  <a:pt x="1115445" y="1833705"/>
                  <a:pt x="1099602" y="1800656"/>
                  <a:pt x="1119187" y="1839830"/>
                </a:cubicBezTo>
                <a:cubicBezTo>
                  <a:pt x="1122362" y="1857292"/>
                  <a:pt x="1124407" y="1874998"/>
                  <a:pt x="1128712" y="1892217"/>
                </a:cubicBezTo>
                <a:cubicBezTo>
                  <a:pt x="1130785" y="1900511"/>
                  <a:pt x="1131746" y="1910466"/>
                  <a:pt x="1138237" y="1916030"/>
                </a:cubicBezTo>
                <a:cubicBezTo>
                  <a:pt x="1144383" y="1921298"/>
                  <a:pt x="1154371" y="1918232"/>
                  <a:pt x="1162050" y="1920792"/>
                </a:cubicBezTo>
                <a:cubicBezTo>
                  <a:pt x="1164180" y="1921502"/>
                  <a:pt x="1165225" y="1923967"/>
                  <a:pt x="1166812" y="1925555"/>
                </a:cubicBezTo>
                <a:lnTo>
                  <a:pt x="1262062" y="1949367"/>
                </a:lnTo>
                <a:lnTo>
                  <a:pt x="1309687" y="1939842"/>
                </a:lnTo>
                <a:lnTo>
                  <a:pt x="1404937" y="2025567"/>
                </a:lnTo>
                <a:cubicBezTo>
                  <a:pt x="1471402" y="2046018"/>
                  <a:pt x="1466850" y="2023025"/>
                  <a:pt x="1466850" y="2058905"/>
                </a:cubicBezTo>
                <a:lnTo>
                  <a:pt x="1524000" y="2130342"/>
                </a:lnTo>
                <a:cubicBezTo>
                  <a:pt x="1568412" y="2140211"/>
                  <a:pt x="1552226" y="2139867"/>
                  <a:pt x="1571625" y="2139867"/>
                </a:cubicBezTo>
                <a:lnTo>
                  <a:pt x="1600200" y="2116055"/>
                </a:lnTo>
                <a:lnTo>
                  <a:pt x="1643062" y="2154155"/>
                </a:lnTo>
                <a:lnTo>
                  <a:pt x="1624012" y="2077955"/>
                </a:lnTo>
                <a:lnTo>
                  <a:pt x="1557337" y="2087480"/>
                </a:lnTo>
                <a:cubicBezTo>
                  <a:pt x="1497847" y="2032947"/>
                  <a:pt x="1474344" y="2035092"/>
                  <a:pt x="1509712" y="2035092"/>
                </a:cubicBezTo>
                <a:lnTo>
                  <a:pt x="1528762" y="1987467"/>
                </a:lnTo>
                <a:cubicBezTo>
                  <a:pt x="1482532" y="1941237"/>
                  <a:pt x="1506105" y="1944605"/>
                  <a:pt x="1471612" y="1944605"/>
                </a:cubicBezTo>
                <a:cubicBezTo>
                  <a:pt x="1422430" y="1934769"/>
                  <a:pt x="1423987" y="1951269"/>
                  <a:pt x="1423987" y="1930317"/>
                </a:cubicBezTo>
                <a:lnTo>
                  <a:pt x="1428750" y="1873167"/>
                </a:lnTo>
                <a:lnTo>
                  <a:pt x="1447800" y="1792205"/>
                </a:lnTo>
                <a:cubicBezTo>
                  <a:pt x="1390277" y="1834040"/>
                  <a:pt x="1395412" y="1808713"/>
                  <a:pt x="1395412" y="1849355"/>
                </a:cubicBezTo>
                <a:cubicBezTo>
                  <a:pt x="1359984" y="1889844"/>
                  <a:pt x="1378950" y="1887455"/>
                  <a:pt x="1352550" y="1887455"/>
                </a:cubicBezTo>
                <a:cubicBezTo>
                  <a:pt x="1273270" y="1867635"/>
                  <a:pt x="1276350" y="1894587"/>
                  <a:pt x="1276350" y="1858880"/>
                </a:cubicBezTo>
                <a:cubicBezTo>
                  <a:pt x="1222639" y="1741694"/>
                  <a:pt x="1182051" y="1744580"/>
                  <a:pt x="1233487" y="1744580"/>
                </a:cubicBezTo>
                <a:cubicBezTo>
                  <a:pt x="1261970" y="1738883"/>
                  <a:pt x="1257300" y="1747912"/>
                  <a:pt x="1257300" y="1725530"/>
                </a:cubicBezTo>
                <a:cubicBezTo>
                  <a:pt x="1260828" y="1697302"/>
                  <a:pt x="1257511" y="1689494"/>
                  <a:pt x="1271587" y="1668380"/>
                </a:cubicBezTo>
                <a:cubicBezTo>
                  <a:pt x="1274078" y="1664644"/>
                  <a:pt x="1277937" y="1662030"/>
                  <a:pt x="1281112" y="1658855"/>
                </a:cubicBezTo>
                <a:cubicBezTo>
                  <a:pt x="1318940" y="1621027"/>
                  <a:pt x="1298734" y="1625517"/>
                  <a:pt x="1333500" y="1625517"/>
                </a:cubicBezTo>
                <a:cubicBezTo>
                  <a:pt x="1420755" y="1649755"/>
                  <a:pt x="1419225" y="1678987"/>
                  <a:pt x="1419225" y="1644567"/>
                </a:cubicBezTo>
                <a:cubicBezTo>
                  <a:pt x="1429135" y="1604927"/>
                  <a:pt x="1415659" y="1606467"/>
                  <a:pt x="1433512" y="1606467"/>
                </a:cubicBezTo>
                <a:lnTo>
                  <a:pt x="1519237" y="1639805"/>
                </a:lnTo>
                <a:cubicBezTo>
                  <a:pt x="1525808" y="1642493"/>
                  <a:pt x="1538287" y="1649330"/>
                  <a:pt x="1538287" y="1649330"/>
                </a:cubicBezTo>
                <a:cubicBezTo>
                  <a:pt x="1541462" y="1669967"/>
                  <a:pt x="1543964" y="1690720"/>
                  <a:pt x="1547812" y="1711242"/>
                </a:cubicBezTo>
                <a:cubicBezTo>
                  <a:pt x="1548737" y="1716176"/>
                  <a:pt x="1549025" y="1721980"/>
                  <a:pt x="1552575" y="1725530"/>
                </a:cubicBezTo>
                <a:cubicBezTo>
                  <a:pt x="1554820" y="1727775"/>
                  <a:pt x="1558925" y="1725530"/>
                  <a:pt x="1562100" y="1725530"/>
                </a:cubicBezTo>
                <a:cubicBezTo>
                  <a:pt x="1589631" y="1703505"/>
                  <a:pt x="1585912" y="1716645"/>
                  <a:pt x="1585912" y="1692192"/>
                </a:cubicBezTo>
                <a:cubicBezTo>
                  <a:pt x="1555512" y="1590860"/>
                  <a:pt x="1557337" y="1630090"/>
                  <a:pt x="1557337" y="1577892"/>
                </a:cubicBezTo>
                <a:cubicBezTo>
                  <a:pt x="1577975" y="1554080"/>
                  <a:pt x="1599077" y="1530662"/>
                  <a:pt x="1619250" y="1506455"/>
                </a:cubicBezTo>
                <a:cubicBezTo>
                  <a:pt x="1632257" y="1490846"/>
                  <a:pt x="1622330" y="1492167"/>
                  <a:pt x="1633537" y="1492167"/>
                </a:cubicBezTo>
                <a:cubicBezTo>
                  <a:pt x="1682025" y="1375795"/>
                  <a:pt x="1651973" y="1407050"/>
                  <a:pt x="1685925" y="1373105"/>
                </a:cubicBezTo>
                <a:lnTo>
                  <a:pt x="1771650" y="1306430"/>
                </a:lnTo>
                <a:cubicBezTo>
                  <a:pt x="1776203" y="1302961"/>
                  <a:pt x="1785937" y="1296905"/>
                  <a:pt x="1785937" y="1296905"/>
                </a:cubicBezTo>
                <a:lnTo>
                  <a:pt x="1838325" y="1258805"/>
                </a:lnTo>
                <a:lnTo>
                  <a:pt x="1900237" y="1258805"/>
                </a:lnTo>
                <a:lnTo>
                  <a:pt x="1947862" y="1187367"/>
                </a:lnTo>
                <a:lnTo>
                  <a:pt x="1881187" y="1187367"/>
                </a:lnTo>
                <a:cubicBezTo>
                  <a:pt x="1856307" y="1117702"/>
                  <a:pt x="1857375" y="1144292"/>
                  <a:pt x="1857375" y="1111167"/>
                </a:cubicBezTo>
                <a:lnTo>
                  <a:pt x="1966912" y="1063542"/>
                </a:lnTo>
                <a:lnTo>
                  <a:pt x="1966912" y="1063542"/>
                </a:lnTo>
                <a:cubicBezTo>
                  <a:pt x="1968500" y="1098467"/>
                  <a:pt x="1965927" y="1133832"/>
                  <a:pt x="1971675" y="1168317"/>
                </a:cubicBezTo>
                <a:cubicBezTo>
                  <a:pt x="1972616" y="1173963"/>
                  <a:pt x="1985962" y="1177842"/>
                  <a:pt x="1985962" y="1177842"/>
                </a:cubicBezTo>
                <a:cubicBezTo>
                  <a:pt x="2063737" y="1187564"/>
                  <a:pt x="2036564" y="1187367"/>
                  <a:pt x="2066925" y="1187367"/>
                </a:cubicBezTo>
                <a:cubicBezTo>
                  <a:pt x="2106825" y="1183377"/>
                  <a:pt x="2113508" y="1197340"/>
                  <a:pt x="2119312" y="1168317"/>
                </a:cubicBezTo>
                <a:cubicBezTo>
                  <a:pt x="2119935" y="1165204"/>
                  <a:pt x="2119312" y="1161967"/>
                  <a:pt x="2119312" y="1158792"/>
                </a:cubicBezTo>
                <a:cubicBezTo>
                  <a:pt x="2072890" y="1117528"/>
                  <a:pt x="2095566" y="1120692"/>
                  <a:pt x="2062162" y="1120692"/>
                </a:cubicBezTo>
                <a:cubicBezTo>
                  <a:pt x="2002269" y="1085755"/>
                  <a:pt x="2005012" y="1109409"/>
                  <a:pt x="2005012" y="1077830"/>
                </a:cubicBezTo>
                <a:cubicBezTo>
                  <a:pt x="2001837" y="1049255"/>
                  <a:pt x="2002146" y="1020074"/>
                  <a:pt x="1995487" y="992105"/>
                </a:cubicBezTo>
                <a:cubicBezTo>
                  <a:pt x="1993927" y="985553"/>
                  <a:pt x="1981200" y="977817"/>
                  <a:pt x="1981200" y="977817"/>
                </a:cubicBezTo>
                <a:cubicBezTo>
                  <a:pt x="1922544" y="958265"/>
                  <a:pt x="1924050" y="978847"/>
                  <a:pt x="1924050" y="954005"/>
                </a:cubicBezTo>
                <a:lnTo>
                  <a:pt x="1871662" y="844467"/>
                </a:lnTo>
                <a:cubicBezTo>
                  <a:pt x="1865312" y="830180"/>
                  <a:pt x="1865120" y="810986"/>
                  <a:pt x="1852612" y="801605"/>
                </a:cubicBezTo>
                <a:cubicBezTo>
                  <a:pt x="1846262" y="796843"/>
                  <a:pt x="1839588" y="810726"/>
                  <a:pt x="1833562" y="815892"/>
                </a:cubicBezTo>
                <a:cubicBezTo>
                  <a:pt x="1828448" y="820275"/>
                  <a:pt x="1819275" y="830180"/>
                  <a:pt x="1819275" y="830180"/>
                </a:cubicBezTo>
                <a:lnTo>
                  <a:pt x="1790700" y="858755"/>
                </a:lnTo>
                <a:cubicBezTo>
                  <a:pt x="1756413" y="785283"/>
                  <a:pt x="1775943" y="805898"/>
                  <a:pt x="1752600" y="782555"/>
                </a:cubicBezTo>
                <a:cubicBezTo>
                  <a:pt x="1667481" y="750636"/>
                  <a:pt x="1703527" y="753980"/>
                  <a:pt x="1647825" y="753980"/>
                </a:cubicBezTo>
                <a:cubicBezTo>
                  <a:pt x="1638300" y="765092"/>
                  <a:pt x="1625307" y="773993"/>
                  <a:pt x="1619250" y="787317"/>
                </a:cubicBezTo>
                <a:cubicBezTo>
                  <a:pt x="1616541" y="793276"/>
                  <a:pt x="1623200" y="799872"/>
                  <a:pt x="1624012" y="806367"/>
                </a:cubicBezTo>
                <a:cubicBezTo>
                  <a:pt x="1624800" y="812668"/>
                  <a:pt x="1624012" y="819067"/>
                  <a:pt x="1624012" y="825417"/>
                </a:cubicBezTo>
                <a:cubicBezTo>
                  <a:pt x="1629153" y="933358"/>
                  <a:pt x="1628775" y="892055"/>
                  <a:pt x="1628775" y="949242"/>
                </a:cubicBezTo>
                <a:lnTo>
                  <a:pt x="1604962" y="1006392"/>
                </a:lnTo>
                <a:lnTo>
                  <a:pt x="1585912" y="1054017"/>
                </a:lnTo>
                <a:lnTo>
                  <a:pt x="1552575" y="968292"/>
                </a:lnTo>
                <a:cubicBezTo>
                  <a:pt x="1470429" y="937487"/>
                  <a:pt x="1503502" y="939717"/>
                  <a:pt x="1457325" y="939717"/>
                </a:cubicBezTo>
                <a:lnTo>
                  <a:pt x="1371600" y="882567"/>
                </a:lnTo>
                <a:cubicBezTo>
                  <a:pt x="1341870" y="833017"/>
                  <a:pt x="1356117" y="848031"/>
                  <a:pt x="1338262" y="830180"/>
                </a:cubicBezTo>
                <a:cubicBezTo>
                  <a:pt x="1352550" y="793667"/>
                  <a:pt x="1364158" y="755989"/>
                  <a:pt x="1381125" y="720642"/>
                </a:cubicBezTo>
                <a:cubicBezTo>
                  <a:pt x="1383602" y="715482"/>
                  <a:pt x="1395412" y="711117"/>
                  <a:pt x="1395412" y="711117"/>
                </a:cubicBezTo>
                <a:cubicBezTo>
                  <a:pt x="1454068" y="691565"/>
                  <a:pt x="1452562" y="712147"/>
                  <a:pt x="1452562" y="687305"/>
                </a:cubicBezTo>
                <a:lnTo>
                  <a:pt x="1481137" y="753980"/>
                </a:lnTo>
                <a:cubicBezTo>
                  <a:pt x="1565138" y="738229"/>
                  <a:pt x="1557337" y="765535"/>
                  <a:pt x="1557337" y="715880"/>
                </a:cubicBezTo>
                <a:cubicBezTo>
                  <a:pt x="1456033" y="643519"/>
                  <a:pt x="1498294" y="644442"/>
                  <a:pt x="1452562" y="644442"/>
                </a:cubicBezTo>
                <a:cubicBezTo>
                  <a:pt x="1583792" y="556956"/>
                  <a:pt x="1581150" y="610231"/>
                  <a:pt x="1581150" y="549192"/>
                </a:cubicBezTo>
                <a:cubicBezTo>
                  <a:pt x="1627822" y="486962"/>
                  <a:pt x="1600200" y="492042"/>
                  <a:pt x="1643062" y="492042"/>
                </a:cubicBezTo>
                <a:cubicBezTo>
                  <a:pt x="1672107" y="627587"/>
                  <a:pt x="1703778" y="593244"/>
                  <a:pt x="1666875" y="630155"/>
                </a:cubicBezTo>
                <a:lnTo>
                  <a:pt x="1619250" y="692067"/>
                </a:lnTo>
                <a:cubicBezTo>
                  <a:pt x="1746429" y="736091"/>
                  <a:pt x="1704007" y="715398"/>
                  <a:pt x="1752600" y="739692"/>
                </a:cubicBezTo>
                <a:cubicBezTo>
                  <a:pt x="1879591" y="729923"/>
                  <a:pt x="1876425" y="771564"/>
                  <a:pt x="1876425" y="720642"/>
                </a:cubicBezTo>
                <a:cubicBezTo>
                  <a:pt x="1919938" y="623944"/>
                  <a:pt x="1919287" y="660209"/>
                  <a:pt x="1919287" y="620630"/>
                </a:cubicBezTo>
                <a:cubicBezTo>
                  <a:pt x="1887537" y="604755"/>
                  <a:pt x="1854598" y="591064"/>
                  <a:pt x="1824037" y="573005"/>
                </a:cubicBezTo>
                <a:cubicBezTo>
                  <a:pt x="1819109" y="570093"/>
                  <a:pt x="1814512" y="558717"/>
                  <a:pt x="1814512" y="558717"/>
                </a:cubicBezTo>
                <a:cubicBezTo>
                  <a:pt x="1793875" y="526967"/>
                  <a:pt x="1774873" y="494092"/>
                  <a:pt x="1752600" y="463467"/>
                </a:cubicBezTo>
                <a:cubicBezTo>
                  <a:pt x="1749233" y="458838"/>
                  <a:pt x="1738312" y="453942"/>
                  <a:pt x="1738312" y="453942"/>
                </a:cubicBezTo>
                <a:cubicBezTo>
                  <a:pt x="1584458" y="386631"/>
                  <a:pt x="1585912" y="442716"/>
                  <a:pt x="1585912" y="382505"/>
                </a:cubicBezTo>
                <a:cubicBezTo>
                  <a:pt x="1581150" y="344405"/>
                  <a:pt x="1573046" y="306575"/>
                  <a:pt x="1571625" y="268205"/>
                </a:cubicBezTo>
                <a:cubicBezTo>
                  <a:pt x="1571413" y="262485"/>
                  <a:pt x="1577103" y="257965"/>
                  <a:pt x="1581150" y="253917"/>
                </a:cubicBezTo>
                <a:cubicBezTo>
                  <a:pt x="1585197" y="249870"/>
                  <a:pt x="1595437" y="244392"/>
                  <a:pt x="1595437" y="244392"/>
                </a:cubicBezTo>
                <a:cubicBezTo>
                  <a:pt x="1624012" y="212642"/>
                  <a:pt x="1653133" y="181375"/>
                  <a:pt x="1681162" y="149142"/>
                </a:cubicBezTo>
                <a:cubicBezTo>
                  <a:pt x="1684918" y="144823"/>
                  <a:pt x="1686218" y="138431"/>
                  <a:pt x="1690687" y="134855"/>
                </a:cubicBezTo>
                <a:cubicBezTo>
                  <a:pt x="1694607" y="131719"/>
                  <a:pt x="1704975" y="130092"/>
                  <a:pt x="1704975" y="130092"/>
                </a:cubicBezTo>
                <a:lnTo>
                  <a:pt x="1843087" y="115805"/>
                </a:lnTo>
                <a:cubicBezTo>
                  <a:pt x="1801324" y="138847"/>
                  <a:pt x="1711986" y="147431"/>
                  <a:pt x="1700212" y="206292"/>
                </a:cubicBezTo>
                <a:cubicBezTo>
                  <a:pt x="1699589" y="209405"/>
                  <a:pt x="1700212" y="212642"/>
                  <a:pt x="1700212" y="215817"/>
                </a:cubicBezTo>
                <a:cubicBezTo>
                  <a:pt x="1804715" y="320320"/>
                  <a:pt x="1753078" y="315830"/>
                  <a:pt x="1819275" y="315830"/>
                </a:cubicBezTo>
                <a:cubicBezTo>
                  <a:pt x="1920843" y="305673"/>
                  <a:pt x="1882617" y="306305"/>
                  <a:pt x="1933575" y="306305"/>
                </a:cubicBezTo>
                <a:cubicBezTo>
                  <a:pt x="1976437" y="345992"/>
                  <a:pt x="2017810" y="387351"/>
                  <a:pt x="2062162" y="425367"/>
                </a:cubicBezTo>
                <a:cubicBezTo>
                  <a:pt x="2073533" y="435114"/>
                  <a:pt x="2100262" y="449180"/>
                  <a:pt x="2100262" y="449180"/>
                </a:cubicBezTo>
                <a:cubicBezTo>
                  <a:pt x="2051163" y="468820"/>
                  <a:pt x="2069735" y="468230"/>
                  <a:pt x="2047875" y="468230"/>
                </a:cubicBezTo>
                <a:lnTo>
                  <a:pt x="2052637" y="530142"/>
                </a:lnTo>
                <a:cubicBezTo>
                  <a:pt x="2087318" y="604457"/>
                  <a:pt x="2085975" y="575302"/>
                  <a:pt x="2085975" y="611105"/>
                </a:cubicBezTo>
                <a:cubicBezTo>
                  <a:pt x="2090737" y="650792"/>
                  <a:pt x="2091274" y="691219"/>
                  <a:pt x="2100262" y="730167"/>
                </a:cubicBezTo>
                <a:cubicBezTo>
                  <a:pt x="2101391" y="735059"/>
                  <a:pt x="2110245" y="732347"/>
                  <a:pt x="2114550" y="734930"/>
                </a:cubicBezTo>
                <a:cubicBezTo>
                  <a:pt x="2118400" y="737240"/>
                  <a:pt x="2120900" y="741280"/>
                  <a:pt x="2124075" y="744455"/>
                </a:cubicBezTo>
                <a:cubicBezTo>
                  <a:pt x="2220941" y="806450"/>
                  <a:pt x="2204967" y="839736"/>
                  <a:pt x="2271712" y="811130"/>
                </a:cubicBezTo>
                <a:cubicBezTo>
                  <a:pt x="2273776" y="810246"/>
                  <a:pt x="2274887" y="807955"/>
                  <a:pt x="2276475" y="806367"/>
                </a:cubicBezTo>
                <a:cubicBezTo>
                  <a:pt x="2362926" y="638268"/>
                  <a:pt x="2362200" y="702160"/>
                  <a:pt x="2362200" y="634917"/>
                </a:cubicBezTo>
                <a:cubicBezTo>
                  <a:pt x="2381250" y="617455"/>
                  <a:pt x="2401077" y="600803"/>
                  <a:pt x="2419350" y="582530"/>
                </a:cubicBezTo>
                <a:cubicBezTo>
                  <a:pt x="2423397" y="578483"/>
                  <a:pt x="2424112" y="571417"/>
                  <a:pt x="2428875" y="568242"/>
                </a:cubicBezTo>
                <a:cubicBezTo>
                  <a:pt x="2434321" y="564611"/>
                  <a:pt x="2447925" y="563480"/>
                  <a:pt x="2447925" y="563480"/>
                </a:cubicBezTo>
                <a:cubicBezTo>
                  <a:pt x="2506662" y="550780"/>
                  <a:pt x="2566700" y="543053"/>
                  <a:pt x="2624137" y="525380"/>
                </a:cubicBezTo>
                <a:cubicBezTo>
                  <a:pt x="2630923" y="523292"/>
                  <a:pt x="2629724" y="512237"/>
                  <a:pt x="2633662" y="506330"/>
                </a:cubicBezTo>
                <a:cubicBezTo>
                  <a:pt x="2636153" y="502594"/>
                  <a:pt x="2640012" y="499980"/>
                  <a:pt x="2643187" y="496805"/>
                </a:cubicBezTo>
                <a:cubicBezTo>
                  <a:pt x="2628664" y="399985"/>
                  <a:pt x="2628900" y="433660"/>
                  <a:pt x="2628900" y="396792"/>
                </a:cubicBezTo>
                <a:cubicBezTo>
                  <a:pt x="2687081" y="301585"/>
                  <a:pt x="2681287" y="344555"/>
                  <a:pt x="2681287" y="277730"/>
                </a:cubicBezTo>
                <a:cubicBezTo>
                  <a:pt x="2686227" y="178935"/>
                  <a:pt x="2671834" y="210914"/>
                  <a:pt x="2690812" y="172955"/>
                </a:cubicBezTo>
                <a:cubicBezTo>
                  <a:pt x="2758610" y="105157"/>
                  <a:pt x="2726056" y="106280"/>
                  <a:pt x="2762250" y="106280"/>
                </a:cubicBezTo>
                <a:cubicBezTo>
                  <a:pt x="2801753" y="56902"/>
                  <a:pt x="2814725" y="73030"/>
                  <a:pt x="2795587" y="53892"/>
                </a:cubicBezTo>
                <a:cubicBezTo>
                  <a:pt x="2679712" y="68377"/>
                  <a:pt x="2719684" y="68180"/>
                  <a:pt x="2676525" y="68180"/>
                </a:cubicBezTo>
                <a:cubicBezTo>
                  <a:pt x="2549905" y="0"/>
                  <a:pt x="2599578" y="1505"/>
                  <a:pt x="2543175" y="1505"/>
                </a:cubicBezTo>
                <a:lnTo>
                  <a:pt x="2328862" y="1505"/>
                </a:lnTo>
                <a:lnTo>
                  <a:pt x="2243137" y="34842"/>
                </a:lnTo>
                <a:lnTo>
                  <a:pt x="2128837" y="53892"/>
                </a:lnTo>
                <a:cubicBezTo>
                  <a:pt x="2114458" y="54406"/>
                  <a:pt x="2015978" y="50759"/>
                  <a:pt x="1971675" y="63417"/>
                </a:cubicBezTo>
                <a:cubicBezTo>
                  <a:pt x="1968262" y="64392"/>
                  <a:pt x="1965325" y="66592"/>
                  <a:pt x="1962150" y="68180"/>
                </a:cubicBezTo>
                <a:lnTo>
                  <a:pt x="1862137" y="101517"/>
                </a:lnTo>
                <a:cubicBezTo>
                  <a:pt x="1871270" y="62704"/>
                  <a:pt x="1908940" y="20391"/>
                  <a:pt x="1862137" y="11030"/>
                </a:cubicBezTo>
                <a:cubicBezTo>
                  <a:pt x="1852797" y="9162"/>
                  <a:pt x="1843087" y="11030"/>
                  <a:pt x="1833562" y="11030"/>
                </a:cubicBezTo>
                <a:lnTo>
                  <a:pt x="1628775" y="34842"/>
                </a:lnTo>
                <a:cubicBezTo>
                  <a:pt x="1565316" y="43119"/>
                  <a:pt x="1705011" y="39605"/>
                  <a:pt x="1581150" y="39605"/>
                </a:cubicBezTo>
                <a:cubicBezTo>
                  <a:pt x="1549400" y="44367"/>
                  <a:pt x="1517428" y="47829"/>
                  <a:pt x="1485900" y="53892"/>
                </a:cubicBezTo>
                <a:cubicBezTo>
                  <a:pt x="1433758" y="63919"/>
                  <a:pt x="1470854" y="63417"/>
                  <a:pt x="1452562" y="63417"/>
                </a:cubicBezTo>
                <a:cubicBezTo>
                  <a:pt x="1420344" y="77225"/>
                  <a:pt x="1371200" y="91103"/>
                  <a:pt x="1338262" y="115805"/>
                </a:cubicBezTo>
                <a:cubicBezTo>
                  <a:pt x="1336466" y="117152"/>
                  <a:pt x="1335087" y="118980"/>
                  <a:pt x="1333500" y="120567"/>
                </a:cubicBezTo>
                <a:cubicBezTo>
                  <a:pt x="1292860" y="151047"/>
                  <a:pt x="1295400" y="133267"/>
                  <a:pt x="1295400" y="158667"/>
                </a:cubicBezTo>
                <a:lnTo>
                  <a:pt x="1376362" y="249155"/>
                </a:lnTo>
                <a:cubicBezTo>
                  <a:pt x="1442304" y="221678"/>
                  <a:pt x="1433512" y="204704"/>
                  <a:pt x="1433512" y="253917"/>
                </a:cubicBezTo>
                <a:lnTo>
                  <a:pt x="1457325" y="306305"/>
                </a:lnTo>
                <a:cubicBezTo>
                  <a:pt x="1546149" y="286566"/>
                  <a:pt x="1543050" y="257983"/>
                  <a:pt x="1543050" y="296780"/>
                </a:cubicBezTo>
                <a:lnTo>
                  <a:pt x="1404937" y="287255"/>
                </a:lnTo>
                <a:cubicBezTo>
                  <a:pt x="1324927" y="227247"/>
                  <a:pt x="1328737" y="261855"/>
                  <a:pt x="1328737" y="215817"/>
                </a:cubicBezTo>
                <a:lnTo>
                  <a:pt x="1271587" y="168192"/>
                </a:lnTo>
                <a:cubicBezTo>
                  <a:pt x="1270000" y="185655"/>
                  <a:pt x="1264159" y="203249"/>
                  <a:pt x="1266825" y="220580"/>
                </a:cubicBezTo>
                <a:cubicBezTo>
                  <a:pt x="1267695" y="226237"/>
                  <a:pt x="1277065" y="226058"/>
                  <a:pt x="1281112" y="230105"/>
                </a:cubicBezTo>
                <a:cubicBezTo>
                  <a:pt x="1283622" y="232615"/>
                  <a:pt x="1284287" y="236455"/>
                  <a:pt x="1285875" y="239630"/>
                </a:cubicBezTo>
                <a:lnTo>
                  <a:pt x="1285875" y="268205"/>
                </a:lnTo>
                <a:cubicBezTo>
                  <a:pt x="1271587" y="239630"/>
                  <a:pt x="1259449" y="209875"/>
                  <a:pt x="1243012" y="182480"/>
                </a:cubicBezTo>
                <a:cubicBezTo>
                  <a:pt x="1240067" y="177572"/>
                  <a:pt x="1234228" y="174527"/>
                  <a:pt x="1228725" y="172955"/>
                </a:cubicBezTo>
                <a:cubicBezTo>
                  <a:pt x="1222619" y="171210"/>
                  <a:pt x="1216025" y="172955"/>
                  <a:pt x="1209675" y="172955"/>
                </a:cubicBezTo>
                <a:lnTo>
                  <a:pt x="1133475" y="172955"/>
                </a:lnTo>
                <a:cubicBezTo>
                  <a:pt x="1122362" y="174542"/>
                  <a:pt x="1108903" y="170705"/>
                  <a:pt x="1100137" y="177717"/>
                </a:cubicBezTo>
                <a:cubicBezTo>
                  <a:pt x="1095667" y="181293"/>
                  <a:pt x="1109662" y="192005"/>
                  <a:pt x="1109662" y="192005"/>
                </a:cubicBezTo>
                <a:cubicBezTo>
                  <a:pt x="1193362" y="241240"/>
                  <a:pt x="1159314" y="239630"/>
                  <a:pt x="1200150" y="239630"/>
                </a:cubicBezTo>
                <a:cubicBezTo>
                  <a:pt x="1225183" y="299711"/>
                  <a:pt x="1223962" y="276143"/>
                  <a:pt x="1223962" y="306305"/>
                </a:cubicBezTo>
                <a:cubicBezTo>
                  <a:pt x="1264863" y="362544"/>
                  <a:pt x="1240470" y="358692"/>
                  <a:pt x="1276350" y="358692"/>
                </a:cubicBezTo>
                <a:lnTo>
                  <a:pt x="1219200" y="363455"/>
                </a:lnTo>
                <a:lnTo>
                  <a:pt x="1200150" y="396792"/>
                </a:lnTo>
                <a:lnTo>
                  <a:pt x="1123950" y="430130"/>
                </a:lnTo>
                <a:lnTo>
                  <a:pt x="1123950" y="334880"/>
                </a:lnTo>
                <a:lnTo>
                  <a:pt x="1123950" y="282492"/>
                </a:lnTo>
                <a:cubicBezTo>
                  <a:pt x="1046444" y="268400"/>
                  <a:pt x="1082881" y="290843"/>
                  <a:pt x="1066800" y="258680"/>
                </a:cubicBezTo>
                <a:cubicBezTo>
                  <a:pt x="1065796" y="256672"/>
                  <a:pt x="1063625" y="255505"/>
                  <a:pt x="1062037" y="253917"/>
                </a:cubicBezTo>
                <a:lnTo>
                  <a:pt x="1047750" y="206292"/>
                </a:lnTo>
                <a:cubicBezTo>
                  <a:pt x="906096" y="196523"/>
                  <a:pt x="930273" y="155491"/>
                  <a:pt x="904875" y="206292"/>
                </a:cubicBezTo>
                <a:lnTo>
                  <a:pt x="804862" y="263442"/>
                </a:lnTo>
                <a:cubicBezTo>
                  <a:pt x="791939" y="270981"/>
                  <a:pt x="793354" y="270188"/>
                  <a:pt x="785812" y="277730"/>
                </a:cubicBezTo>
                <a:cubicBezTo>
                  <a:pt x="779775" y="285276"/>
                  <a:pt x="762000" y="301868"/>
                  <a:pt x="762000" y="315830"/>
                </a:cubicBezTo>
                <a:cubicBezTo>
                  <a:pt x="762000" y="319380"/>
                  <a:pt x="765175" y="322180"/>
                  <a:pt x="766762" y="325355"/>
                </a:cubicBezTo>
                <a:lnTo>
                  <a:pt x="871537" y="277730"/>
                </a:lnTo>
                <a:cubicBezTo>
                  <a:pt x="968118" y="340507"/>
                  <a:pt x="966787" y="301774"/>
                  <a:pt x="966787" y="344405"/>
                </a:cubicBezTo>
                <a:cubicBezTo>
                  <a:pt x="985837" y="342817"/>
                  <a:pt x="1004989" y="342168"/>
                  <a:pt x="1023937" y="339642"/>
                </a:cubicBezTo>
                <a:cubicBezTo>
                  <a:pt x="1028913" y="338979"/>
                  <a:pt x="1038225" y="334880"/>
                  <a:pt x="1038225" y="334880"/>
                </a:cubicBezTo>
                <a:cubicBezTo>
                  <a:pt x="1083593" y="370166"/>
                  <a:pt x="1081087" y="350117"/>
                  <a:pt x="1081087" y="377742"/>
                </a:cubicBezTo>
                <a:cubicBezTo>
                  <a:pt x="1012860" y="392363"/>
                  <a:pt x="1014412" y="414760"/>
                  <a:pt x="1014412" y="387267"/>
                </a:cubicBezTo>
                <a:lnTo>
                  <a:pt x="947737" y="353930"/>
                </a:lnTo>
                <a:lnTo>
                  <a:pt x="781050" y="353930"/>
                </a:lnTo>
                <a:cubicBezTo>
                  <a:pt x="750345" y="415340"/>
                  <a:pt x="752475" y="389781"/>
                  <a:pt x="752475" y="425367"/>
                </a:cubicBezTo>
                <a:cubicBezTo>
                  <a:pt x="866076" y="506511"/>
                  <a:pt x="787567" y="481815"/>
                  <a:pt x="833437" y="463467"/>
                </a:cubicBezTo>
                <a:cubicBezTo>
                  <a:pt x="836385" y="462288"/>
                  <a:pt x="839787" y="463467"/>
                  <a:pt x="842962" y="463467"/>
                </a:cubicBezTo>
                <a:cubicBezTo>
                  <a:pt x="898512" y="458418"/>
                  <a:pt x="877815" y="458705"/>
                  <a:pt x="904875" y="458705"/>
                </a:cubicBezTo>
                <a:lnTo>
                  <a:pt x="928687" y="544430"/>
                </a:lnTo>
                <a:cubicBezTo>
                  <a:pt x="854033" y="509591"/>
                  <a:pt x="880754" y="522843"/>
                  <a:pt x="847725" y="506330"/>
                </a:cubicBezTo>
                <a:cubicBezTo>
                  <a:pt x="736623" y="487008"/>
                  <a:pt x="738187" y="524341"/>
                  <a:pt x="738187" y="482517"/>
                </a:cubicBezTo>
                <a:lnTo>
                  <a:pt x="661987" y="482517"/>
                </a:lnTo>
                <a:lnTo>
                  <a:pt x="561975" y="539667"/>
                </a:lnTo>
                <a:lnTo>
                  <a:pt x="342900" y="492042"/>
                </a:lnTo>
                <a:cubicBezTo>
                  <a:pt x="214476" y="457467"/>
                  <a:pt x="261820" y="458705"/>
                  <a:pt x="204787" y="458705"/>
                </a:cubicBezTo>
                <a:lnTo>
                  <a:pt x="95250" y="515855"/>
                </a:lnTo>
                <a:lnTo>
                  <a:pt x="14287" y="54443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285720" y="3994158"/>
            <a:ext cx="1928826" cy="7858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Kontinenti koji se nalaze na južnoj polutci</a:t>
            </a:r>
            <a:endParaRPr lang="hr-HR" dirty="0"/>
          </a:p>
        </p:txBody>
      </p:sp>
      <p:sp>
        <p:nvSpPr>
          <p:cNvPr id="20" name="Freeform 19"/>
          <p:cNvSpPr/>
          <p:nvPr/>
        </p:nvSpPr>
        <p:spPr>
          <a:xfrm>
            <a:off x="2724140" y="4127087"/>
            <a:ext cx="5902657" cy="672486"/>
          </a:xfrm>
          <a:custGeom>
            <a:avLst/>
            <a:gdLst>
              <a:gd name="connsiteX0" fmla="*/ 5697940 w 5902657"/>
              <a:gd name="connsiteY0" fmla="*/ 665662 h 672486"/>
              <a:gd name="connsiteX1" fmla="*/ 61415 w 5902657"/>
              <a:gd name="connsiteY1" fmla="*/ 672486 h 672486"/>
              <a:gd name="connsiteX2" fmla="*/ 54591 w 5902657"/>
              <a:gd name="connsiteY2" fmla="*/ 624718 h 672486"/>
              <a:gd name="connsiteX3" fmla="*/ 0 w 5902657"/>
              <a:gd name="connsiteY3" fmla="*/ 604247 h 672486"/>
              <a:gd name="connsiteX4" fmla="*/ 88711 w 5902657"/>
              <a:gd name="connsiteY4" fmla="*/ 590599 h 672486"/>
              <a:gd name="connsiteX5" fmla="*/ 170597 w 5902657"/>
              <a:gd name="connsiteY5" fmla="*/ 604247 h 672486"/>
              <a:gd name="connsiteX6" fmla="*/ 225188 w 5902657"/>
              <a:gd name="connsiteY6" fmla="*/ 576951 h 672486"/>
              <a:gd name="connsiteX7" fmla="*/ 279779 w 5902657"/>
              <a:gd name="connsiteY7" fmla="*/ 501889 h 672486"/>
              <a:gd name="connsiteX8" fmla="*/ 423081 w 5902657"/>
              <a:gd name="connsiteY8" fmla="*/ 460945 h 672486"/>
              <a:gd name="connsiteX9" fmla="*/ 484496 w 5902657"/>
              <a:gd name="connsiteY9" fmla="*/ 508713 h 672486"/>
              <a:gd name="connsiteX10" fmla="*/ 545911 w 5902657"/>
              <a:gd name="connsiteY10" fmla="*/ 501889 h 672486"/>
              <a:gd name="connsiteX11" fmla="*/ 607325 w 5902657"/>
              <a:gd name="connsiteY11" fmla="*/ 392707 h 672486"/>
              <a:gd name="connsiteX12" fmla="*/ 675564 w 5902657"/>
              <a:gd name="connsiteY12" fmla="*/ 365411 h 672486"/>
              <a:gd name="connsiteX13" fmla="*/ 866633 w 5902657"/>
              <a:gd name="connsiteY13" fmla="*/ 433650 h 672486"/>
              <a:gd name="connsiteX14" fmla="*/ 921224 w 5902657"/>
              <a:gd name="connsiteY14" fmla="*/ 406354 h 672486"/>
              <a:gd name="connsiteX15" fmla="*/ 1016758 w 5902657"/>
              <a:gd name="connsiteY15" fmla="*/ 358587 h 672486"/>
              <a:gd name="connsiteX16" fmla="*/ 1078173 w 5902657"/>
              <a:gd name="connsiteY16" fmla="*/ 351763 h 672486"/>
              <a:gd name="connsiteX17" fmla="*/ 1160060 w 5902657"/>
              <a:gd name="connsiteY17" fmla="*/ 399530 h 672486"/>
              <a:gd name="connsiteX18" fmla="*/ 1378424 w 5902657"/>
              <a:gd name="connsiteY18" fmla="*/ 413178 h 672486"/>
              <a:gd name="connsiteX19" fmla="*/ 1453487 w 5902657"/>
              <a:gd name="connsiteY19" fmla="*/ 406354 h 672486"/>
              <a:gd name="connsiteX20" fmla="*/ 1480782 w 5902657"/>
              <a:gd name="connsiteY20" fmla="*/ 385883 h 672486"/>
              <a:gd name="connsiteX21" fmla="*/ 1460311 w 5902657"/>
              <a:gd name="connsiteY21" fmla="*/ 297172 h 672486"/>
              <a:gd name="connsiteX22" fmla="*/ 1542197 w 5902657"/>
              <a:gd name="connsiteY22" fmla="*/ 290348 h 672486"/>
              <a:gd name="connsiteX23" fmla="*/ 1583140 w 5902657"/>
              <a:gd name="connsiteY23" fmla="*/ 235757 h 672486"/>
              <a:gd name="connsiteX24" fmla="*/ 1624084 w 5902657"/>
              <a:gd name="connsiteY24" fmla="*/ 167518 h 672486"/>
              <a:gd name="connsiteX25" fmla="*/ 1651379 w 5902657"/>
              <a:gd name="connsiteY25" fmla="*/ 153871 h 672486"/>
              <a:gd name="connsiteX26" fmla="*/ 1705970 w 5902657"/>
              <a:gd name="connsiteY26" fmla="*/ 78808 h 672486"/>
              <a:gd name="connsiteX27" fmla="*/ 1835624 w 5902657"/>
              <a:gd name="connsiteY27" fmla="*/ 58336 h 672486"/>
              <a:gd name="connsiteX28" fmla="*/ 1740090 w 5902657"/>
              <a:gd name="connsiteY28" fmla="*/ 133399 h 672486"/>
              <a:gd name="connsiteX29" fmla="*/ 1685499 w 5902657"/>
              <a:gd name="connsiteY29" fmla="*/ 215286 h 672486"/>
              <a:gd name="connsiteX30" fmla="*/ 1644555 w 5902657"/>
              <a:gd name="connsiteY30" fmla="*/ 276701 h 672486"/>
              <a:gd name="connsiteX31" fmla="*/ 1699146 w 5902657"/>
              <a:gd name="connsiteY31" fmla="*/ 276701 h 672486"/>
              <a:gd name="connsiteX32" fmla="*/ 1753737 w 5902657"/>
              <a:gd name="connsiteY32" fmla="*/ 379059 h 672486"/>
              <a:gd name="connsiteX33" fmla="*/ 1719618 w 5902657"/>
              <a:gd name="connsiteY33" fmla="*/ 426826 h 672486"/>
              <a:gd name="connsiteX34" fmla="*/ 1719618 w 5902657"/>
              <a:gd name="connsiteY34" fmla="*/ 481417 h 672486"/>
              <a:gd name="connsiteX35" fmla="*/ 1767385 w 5902657"/>
              <a:gd name="connsiteY35" fmla="*/ 536008 h 672486"/>
              <a:gd name="connsiteX36" fmla="*/ 1774209 w 5902657"/>
              <a:gd name="connsiteY36" fmla="*/ 563304 h 672486"/>
              <a:gd name="connsiteX37" fmla="*/ 1951630 w 5902657"/>
              <a:gd name="connsiteY37" fmla="*/ 576951 h 672486"/>
              <a:gd name="connsiteX38" fmla="*/ 1972102 w 5902657"/>
              <a:gd name="connsiteY38" fmla="*/ 590599 h 672486"/>
              <a:gd name="connsiteX39" fmla="*/ 2190466 w 5902657"/>
              <a:gd name="connsiteY39" fmla="*/ 617895 h 672486"/>
              <a:gd name="connsiteX40" fmla="*/ 2279176 w 5902657"/>
              <a:gd name="connsiteY40" fmla="*/ 542832 h 672486"/>
              <a:gd name="connsiteX41" fmla="*/ 2299648 w 5902657"/>
              <a:gd name="connsiteY41" fmla="*/ 542832 h 672486"/>
              <a:gd name="connsiteX42" fmla="*/ 2374711 w 5902657"/>
              <a:gd name="connsiteY42" fmla="*/ 481417 h 672486"/>
              <a:gd name="connsiteX43" fmla="*/ 2347415 w 5902657"/>
              <a:gd name="connsiteY43" fmla="*/ 426826 h 672486"/>
              <a:gd name="connsiteX44" fmla="*/ 2415654 w 5902657"/>
              <a:gd name="connsiteY44" fmla="*/ 440474 h 672486"/>
              <a:gd name="connsiteX45" fmla="*/ 2497540 w 5902657"/>
              <a:gd name="connsiteY45" fmla="*/ 420002 h 672486"/>
              <a:gd name="connsiteX46" fmla="*/ 2627194 w 5902657"/>
              <a:gd name="connsiteY46" fmla="*/ 379059 h 672486"/>
              <a:gd name="connsiteX47" fmla="*/ 2647666 w 5902657"/>
              <a:gd name="connsiteY47" fmla="*/ 324468 h 672486"/>
              <a:gd name="connsiteX48" fmla="*/ 2736376 w 5902657"/>
              <a:gd name="connsiteY48" fmla="*/ 317644 h 672486"/>
              <a:gd name="connsiteX49" fmla="*/ 2818263 w 5902657"/>
              <a:gd name="connsiteY49" fmla="*/ 283524 h 672486"/>
              <a:gd name="connsiteX50" fmla="*/ 2893325 w 5902657"/>
              <a:gd name="connsiteY50" fmla="*/ 317644 h 672486"/>
              <a:gd name="connsiteX51" fmla="*/ 3022979 w 5902657"/>
              <a:gd name="connsiteY51" fmla="*/ 303996 h 672486"/>
              <a:gd name="connsiteX52" fmla="*/ 3070746 w 5902657"/>
              <a:gd name="connsiteY52" fmla="*/ 324468 h 672486"/>
              <a:gd name="connsiteX53" fmla="*/ 3104866 w 5902657"/>
              <a:gd name="connsiteY53" fmla="*/ 276701 h 672486"/>
              <a:gd name="connsiteX54" fmla="*/ 3186752 w 5902657"/>
              <a:gd name="connsiteY54" fmla="*/ 331292 h 672486"/>
              <a:gd name="connsiteX55" fmla="*/ 3309582 w 5902657"/>
              <a:gd name="connsiteY55" fmla="*/ 303996 h 672486"/>
              <a:gd name="connsiteX56" fmla="*/ 3425588 w 5902657"/>
              <a:gd name="connsiteY56" fmla="*/ 290348 h 672486"/>
              <a:gd name="connsiteX57" fmla="*/ 3459708 w 5902657"/>
              <a:gd name="connsiteY57" fmla="*/ 256229 h 672486"/>
              <a:gd name="connsiteX58" fmla="*/ 3514299 w 5902657"/>
              <a:gd name="connsiteY58" fmla="*/ 303996 h 672486"/>
              <a:gd name="connsiteX59" fmla="*/ 3562066 w 5902657"/>
              <a:gd name="connsiteY59" fmla="*/ 283524 h 672486"/>
              <a:gd name="connsiteX60" fmla="*/ 3603009 w 5902657"/>
              <a:gd name="connsiteY60" fmla="*/ 222110 h 672486"/>
              <a:gd name="connsiteX61" fmla="*/ 3678072 w 5902657"/>
              <a:gd name="connsiteY61" fmla="*/ 208462 h 672486"/>
              <a:gd name="connsiteX62" fmla="*/ 3739487 w 5902657"/>
              <a:gd name="connsiteY62" fmla="*/ 167518 h 672486"/>
              <a:gd name="connsiteX63" fmla="*/ 3814549 w 5902657"/>
              <a:gd name="connsiteY63" fmla="*/ 140223 h 672486"/>
              <a:gd name="connsiteX64" fmla="*/ 3841845 w 5902657"/>
              <a:gd name="connsiteY64" fmla="*/ 187990 h 672486"/>
              <a:gd name="connsiteX65" fmla="*/ 3916908 w 5902657"/>
              <a:gd name="connsiteY65" fmla="*/ 201638 h 672486"/>
              <a:gd name="connsiteX66" fmla="*/ 4101152 w 5902657"/>
              <a:gd name="connsiteY66" fmla="*/ 242581 h 672486"/>
              <a:gd name="connsiteX67" fmla="*/ 4107976 w 5902657"/>
              <a:gd name="connsiteY67" fmla="*/ 249405 h 672486"/>
              <a:gd name="connsiteX68" fmla="*/ 4148919 w 5902657"/>
              <a:gd name="connsiteY68" fmla="*/ 283524 h 672486"/>
              <a:gd name="connsiteX69" fmla="*/ 4223982 w 5902657"/>
              <a:gd name="connsiteY69" fmla="*/ 242581 h 672486"/>
              <a:gd name="connsiteX70" fmla="*/ 4374108 w 5902657"/>
              <a:gd name="connsiteY70" fmla="*/ 160695 h 672486"/>
              <a:gd name="connsiteX71" fmla="*/ 4476466 w 5902657"/>
              <a:gd name="connsiteY71" fmla="*/ 201638 h 672486"/>
              <a:gd name="connsiteX72" fmla="*/ 4660711 w 5902657"/>
              <a:gd name="connsiteY72" fmla="*/ 181166 h 672486"/>
              <a:gd name="connsiteX73" fmla="*/ 4797188 w 5902657"/>
              <a:gd name="connsiteY73" fmla="*/ 181166 h 672486"/>
              <a:gd name="connsiteX74" fmla="*/ 4858603 w 5902657"/>
              <a:gd name="connsiteY74" fmla="*/ 133399 h 672486"/>
              <a:gd name="connsiteX75" fmla="*/ 4960961 w 5902657"/>
              <a:gd name="connsiteY75" fmla="*/ 194814 h 672486"/>
              <a:gd name="connsiteX76" fmla="*/ 5001905 w 5902657"/>
              <a:gd name="connsiteY76" fmla="*/ 208462 h 672486"/>
              <a:gd name="connsiteX77" fmla="*/ 5117911 w 5902657"/>
              <a:gd name="connsiteY77" fmla="*/ 167518 h 672486"/>
              <a:gd name="connsiteX78" fmla="*/ 5247564 w 5902657"/>
              <a:gd name="connsiteY78" fmla="*/ 167518 h 672486"/>
              <a:gd name="connsiteX79" fmla="*/ 5390866 w 5902657"/>
              <a:gd name="connsiteY79" fmla="*/ 201638 h 672486"/>
              <a:gd name="connsiteX80" fmla="*/ 5500048 w 5902657"/>
              <a:gd name="connsiteY80" fmla="*/ 222110 h 672486"/>
              <a:gd name="connsiteX81" fmla="*/ 5520519 w 5902657"/>
              <a:gd name="connsiteY81" fmla="*/ 228933 h 672486"/>
              <a:gd name="connsiteX82" fmla="*/ 5656997 w 5902657"/>
              <a:gd name="connsiteY82" fmla="*/ 242581 h 672486"/>
              <a:gd name="connsiteX83" fmla="*/ 5643349 w 5902657"/>
              <a:gd name="connsiteY83" fmla="*/ 276701 h 672486"/>
              <a:gd name="connsiteX84" fmla="*/ 5779827 w 5902657"/>
              <a:gd name="connsiteY84" fmla="*/ 310820 h 672486"/>
              <a:gd name="connsiteX85" fmla="*/ 5902657 w 5902657"/>
              <a:gd name="connsiteY85" fmla="*/ 324468 h 672486"/>
              <a:gd name="connsiteX86" fmla="*/ 5875361 w 5902657"/>
              <a:gd name="connsiteY86" fmla="*/ 385883 h 672486"/>
              <a:gd name="connsiteX87" fmla="*/ 5779827 w 5902657"/>
              <a:gd name="connsiteY87" fmla="*/ 426826 h 672486"/>
              <a:gd name="connsiteX88" fmla="*/ 5704764 w 5902657"/>
              <a:gd name="connsiteY88" fmla="*/ 495065 h 672486"/>
              <a:gd name="connsiteX89" fmla="*/ 5738884 w 5902657"/>
              <a:gd name="connsiteY89" fmla="*/ 563304 h 672486"/>
              <a:gd name="connsiteX90" fmla="*/ 5800299 w 5902657"/>
              <a:gd name="connsiteY90" fmla="*/ 597423 h 672486"/>
              <a:gd name="connsiteX91" fmla="*/ 5725236 w 5902657"/>
              <a:gd name="connsiteY91" fmla="*/ 611071 h 672486"/>
              <a:gd name="connsiteX92" fmla="*/ 5697940 w 5902657"/>
              <a:gd name="connsiteY92" fmla="*/ 665662 h 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02657" h="672486">
                <a:moveTo>
                  <a:pt x="5697940" y="665662"/>
                </a:moveTo>
                <a:lnTo>
                  <a:pt x="61415" y="672486"/>
                </a:lnTo>
                <a:lnTo>
                  <a:pt x="54591" y="624718"/>
                </a:lnTo>
                <a:cubicBezTo>
                  <a:pt x="4733" y="603351"/>
                  <a:pt x="24147" y="604247"/>
                  <a:pt x="0" y="604247"/>
                </a:cubicBezTo>
                <a:lnTo>
                  <a:pt x="88711" y="590599"/>
                </a:lnTo>
                <a:cubicBezTo>
                  <a:pt x="161410" y="605139"/>
                  <a:pt x="133753" y="604247"/>
                  <a:pt x="170597" y="604247"/>
                </a:cubicBezTo>
                <a:lnTo>
                  <a:pt x="225188" y="576951"/>
                </a:lnTo>
                <a:cubicBezTo>
                  <a:pt x="241277" y="488461"/>
                  <a:pt x="213405" y="501889"/>
                  <a:pt x="279779" y="501889"/>
                </a:cubicBezTo>
                <a:cubicBezTo>
                  <a:pt x="419378" y="466989"/>
                  <a:pt x="383099" y="500927"/>
                  <a:pt x="423081" y="460945"/>
                </a:cubicBezTo>
                <a:cubicBezTo>
                  <a:pt x="479384" y="510211"/>
                  <a:pt x="453492" y="508713"/>
                  <a:pt x="484496" y="508713"/>
                </a:cubicBezTo>
                <a:lnTo>
                  <a:pt x="545911" y="501889"/>
                </a:lnTo>
                <a:cubicBezTo>
                  <a:pt x="608495" y="397580"/>
                  <a:pt x="607325" y="439320"/>
                  <a:pt x="607325" y="392707"/>
                </a:cubicBezTo>
                <a:cubicBezTo>
                  <a:pt x="672972" y="348942"/>
                  <a:pt x="657737" y="329757"/>
                  <a:pt x="675564" y="365411"/>
                </a:cubicBezTo>
                <a:cubicBezTo>
                  <a:pt x="857231" y="435283"/>
                  <a:pt x="789621" y="433650"/>
                  <a:pt x="866633" y="433650"/>
                </a:cubicBezTo>
                <a:cubicBezTo>
                  <a:pt x="923354" y="412379"/>
                  <a:pt x="921224" y="432612"/>
                  <a:pt x="921224" y="406354"/>
                </a:cubicBezTo>
                <a:lnTo>
                  <a:pt x="1016758" y="358587"/>
                </a:lnTo>
                <a:lnTo>
                  <a:pt x="1078173" y="351763"/>
                </a:lnTo>
                <a:cubicBezTo>
                  <a:pt x="1152166" y="388760"/>
                  <a:pt x="1128429" y="367901"/>
                  <a:pt x="1160060" y="399530"/>
                </a:cubicBezTo>
                <a:cubicBezTo>
                  <a:pt x="1364760" y="413648"/>
                  <a:pt x="1291831" y="413178"/>
                  <a:pt x="1378424" y="413178"/>
                </a:cubicBezTo>
                <a:cubicBezTo>
                  <a:pt x="1403445" y="410903"/>
                  <a:pt x="1429329" y="413256"/>
                  <a:pt x="1453487" y="406354"/>
                </a:cubicBezTo>
                <a:cubicBezTo>
                  <a:pt x="1530766" y="384275"/>
                  <a:pt x="1451297" y="385883"/>
                  <a:pt x="1480782" y="385883"/>
                </a:cubicBezTo>
                <a:lnTo>
                  <a:pt x="1460311" y="297172"/>
                </a:lnTo>
                <a:lnTo>
                  <a:pt x="1542197" y="290348"/>
                </a:lnTo>
                <a:cubicBezTo>
                  <a:pt x="1584620" y="240854"/>
                  <a:pt x="1583140" y="263552"/>
                  <a:pt x="1583140" y="235757"/>
                </a:cubicBezTo>
                <a:cubicBezTo>
                  <a:pt x="1596788" y="213011"/>
                  <a:pt x="1607102" y="187896"/>
                  <a:pt x="1624084" y="167518"/>
                </a:cubicBezTo>
                <a:cubicBezTo>
                  <a:pt x="1630596" y="159704"/>
                  <a:pt x="1651379" y="153871"/>
                  <a:pt x="1651379" y="153871"/>
                </a:cubicBezTo>
                <a:cubicBezTo>
                  <a:pt x="1700367" y="76889"/>
                  <a:pt x="1669488" y="78808"/>
                  <a:pt x="1705970" y="78808"/>
                </a:cubicBezTo>
                <a:cubicBezTo>
                  <a:pt x="1840023" y="43531"/>
                  <a:pt x="1835624" y="0"/>
                  <a:pt x="1835624" y="58336"/>
                </a:cubicBezTo>
                <a:cubicBezTo>
                  <a:pt x="1761265" y="140131"/>
                  <a:pt x="1801200" y="133399"/>
                  <a:pt x="1740090" y="133399"/>
                </a:cubicBezTo>
                <a:lnTo>
                  <a:pt x="1685499" y="215286"/>
                </a:lnTo>
                <a:lnTo>
                  <a:pt x="1644555" y="276701"/>
                </a:lnTo>
                <a:lnTo>
                  <a:pt x="1699146" y="276701"/>
                </a:lnTo>
                <a:cubicBezTo>
                  <a:pt x="1754866" y="374210"/>
                  <a:pt x="1753737" y="335558"/>
                  <a:pt x="1753737" y="379059"/>
                </a:cubicBezTo>
                <a:cubicBezTo>
                  <a:pt x="1725313" y="428801"/>
                  <a:pt x="1744780" y="426826"/>
                  <a:pt x="1719618" y="426826"/>
                </a:cubicBezTo>
                <a:lnTo>
                  <a:pt x="1719618" y="481417"/>
                </a:lnTo>
                <a:cubicBezTo>
                  <a:pt x="1735540" y="499614"/>
                  <a:pt x="1753973" y="515889"/>
                  <a:pt x="1767385" y="536008"/>
                </a:cubicBezTo>
                <a:cubicBezTo>
                  <a:pt x="1772587" y="543812"/>
                  <a:pt x="1774209" y="563304"/>
                  <a:pt x="1774209" y="563304"/>
                </a:cubicBezTo>
                <a:cubicBezTo>
                  <a:pt x="1833349" y="567853"/>
                  <a:pt x="1892871" y="568847"/>
                  <a:pt x="1951630" y="576951"/>
                </a:cubicBezTo>
                <a:cubicBezTo>
                  <a:pt x="1959755" y="578072"/>
                  <a:pt x="1972102" y="590599"/>
                  <a:pt x="1972102" y="590599"/>
                </a:cubicBezTo>
                <a:lnTo>
                  <a:pt x="2190466" y="617895"/>
                </a:lnTo>
                <a:cubicBezTo>
                  <a:pt x="2237578" y="565548"/>
                  <a:pt x="2228499" y="550072"/>
                  <a:pt x="2279176" y="542832"/>
                </a:cubicBezTo>
                <a:cubicBezTo>
                  <a:pt x="2285931" y="541867"/>
                  <a:pt x="2292824" y="542832"/>
                  <a:pt x="2299648" y="542832"/>
                </a:cubicBezTo>
                <a:lnTo>
                  <a:pt x="2374711" y="481417"/>
                </a:lnTo>
                <a:lnTo>
                  <a:pt x="2347415" y="426826"/>
                </a:lnTo>
                <a:lnTo>
                  <a:pt x="2415654" y="440474"/>
                </a:lnTo>
                <a:lnTo>
                  <a:pt x="2497540" y="420002"/>
                </a:lnTo>
                <a:lnTo>
                  <a:pt x="2627194" y="379059"/>
                </a:lnTo>
                <a:lnTo>
                  <a:pt x="2647666" y="324468"/>
                </a:lnTo>
                <a:lnTo>
                  <a:pt x="2736376" y="317644"/>
                </a:lnTo>
                <a:cubicBezTo>
                  <a:pt x="2814462" y="289249"/>
                  <a:pt x="2792613" y="309174"/>
                  <a:pt x="2818263" y="283524"/>
                </a:cubicBezTo>
                <a:lnTo>
                  <a:pt x="2893325" y="317644"/>
                </a:lnTo>
                <a:lnTo>
                  <a:pt x="3022979" y="303996"/>
                </a:lnTo>
                <a:lnTo>
                  <a:pt x="3070746" y="324468"/>
                </a:lnTo>
                <a:cubicBezTo>
                  <a:pt x="3099826" y="280848"/>
                  <a:pt x="3086443" y="295122"/>
                  <a:pt x="3104866" y="276701"/>
                </a:cubicBezTo>
                <a:lnTo>
                  <a:pt x="3186752" y="331292"/>
                </a:lnTo>
                <a:lnTo>
                  <a:pt x="3309582" y="303996"/>
                </a:lnTo>
                <a:cubicBezTo>
                  <a:pt x="3411871" y="289383"/>
                  <a:pt x="3372948" y="290348"/>
                  <a:pt x="3425588" y="290348"/>
                </a:cubicBezTo>
                <a:lnTo>
                  <a:pt x="3459708" y="256229"/>
                </a:lnTo>
                <a:cubicBezTo>
                  <a:pt x="3509083" y="305604"/>
                  <a:pt x="3484957" y="303996"/>
                  <a:pt x="3514299" y="303996"/>
                </a:cubicBezTo>
                <a:cubicBezTo>
                  <a:pt x="3554727" y="295910"/>
                  <a:pt x="3540217" y="305373"/>
                  <a:pt x="3562066" y="283524"/>
                </a:cubicBezTo>
                <a:lnTo>
                  <a:pt x="3603009" y="222110"/>
                </a:lnTo>
                <a:lnTo>
                  <a:pt x="3678072" y="208462"/>
                </a:lnTo>
                <a:lnTo>
                  <a:pt x="3739487" y="167518"/>
                </a:lnTo>
                <a:lnTo>
                  <a:pt x="3814549" y="140223"/>
                </a:lnTo>
                <a:lnTo>
                  <a:pt x="3841845" y="187990"/>
                </a:lnTo>
                <a:cubicBezTo>
                  <a:pt x="3913165" y="209386"/>
                  <a:pt x="3893292" y="225254"/>
                  <a:pt x="3916908" y="201638"/>
                </a:cubicBezTo>
                <a:cubicBezTo>
                  <a:pt x="4024650" y="219595"/>
                  <a:pt x="4044134" y="199816"/>
                  <a:pt x="4101152" y="242581"/>
                </a:cubicBezTo>
                <a:cubicBezTo>
                  <a:pt x="4103725" y="244511"/>
                  <a:pt x="4105701" y="247130"/>
                  <a:pt x="4107976" y="249405"/>
                </a:cubicBezTo>
                <a:lnTo>
                  <a:pt x="4148919" y="283524"/>
                </a:lnTo>
                <a:cubicBezTo>
                  <a:pt x="4214119" y="240057"/>
                  <a:pt x="4185730" y="242581"/>
                  <a:pt x="4223982" y="242581"/>
                </a:cubicBezTo>
                <a:cubicBezTo>
                  <a:pt x="4364361" y="158354"/>
                  <a:pt x="4307407" y="160695"/>
                  <a:pt x="4374108" y="160695"/>
                </a:cubicBezTo>
                <a:cubicBezTo>
                  <a:pt x="4472671" y="195896"/>
                  <a:pt x="4445731" y="170903"/>
                  <a:pt x="4476466" y="201638"/>
                </a:cubicBezTo>
                <a:cubicBezTo>
                  <a:pt x="4610240" y="176555"/>
                  <a:pt x="4548620" y="181166"/>
                  <a:pt x="4660711" y="181166"/>
                </a:cubicBezTo>
                <a:lnTo>
                  <a:pt x="4797188" y="181166"/>
                </a:lnTo>
                <a:cubicBezTo>
                  <a:pt x="4854352" y="138293"/>
                  <a:pt x="4835695" y="156307"/>
                  <a:pt x="4858603" y="133399"/>
                </a:cubicBezTo>
                <a:cubicBezTo>
                  <a:pt x="4892722" y="153871"/>
                  <a:pt x="4925714" y="176351"/>
                  <a:pt x="4960961" y="194814"/>
                </a:cubicBezTo>
                <a:cubicBezTo>
                  <a:pt x="4973705" y="201489"/>
                  <a:pt x="5001905" y="208462"/>
                  <a:pt x="5001905" y="208462"/>
                </a:cubicBezTo>
                <a:lnTo>
                  <a:pt x="5117911" y="167518"/>
                </a:lnTo>
                <a:lnTo>
                  <a:pt x="5247564" y="167518"/>
                </a:lnTo>
                <a:cubicBezTo>
                  <a:pt x="5381618" y="202796"/>
                  <a:pt x="5332529" y="201638"/>
                  <a:pt x="5390866" y="201638"/>
                </a:cubicBezTo>
                <a:cubicBezTo>
                  <a:pt x="5427260" y="208462"/>
                  <a:pt x="5463814" y="214482"/>
                  <a:pt x="5500048" y="222110"/>
                </a:cubicBezTo>
                <a:cubicBezTo>
                  <a:pt x="5507086" y="223592"/>
                  <a:pt x="5520519" y="228933"/>
                  <a:pt x="5520519" y="228933"/>
                </a:cubicBezTo>
                <a:cubicBezTo>
                  <a:pt x="5652435" y="242819"/>
                  <a:pt x="5606716" y="242581"/>
                  <a:pt x="5656997" y="242581"/>
                </a:cubicBezTo>
                <a:lnTo>
                  <a:pt x="5643349" y="276701"/>
                </a:lnTo>
                <a:cubicBezTo>
                  <a:pt x="5751737" y="315410"/>
                  <a:pt x="5705069" y="310820"/>
                  <a:pt x="5779827" y="310820"/>
                </a:cubicBezTo>
                <a:cubicBezTo>
                  <a:pt x="5899044" y="317833"/>
                  <a:pt x="5868443" y="290254"/>
                  <a:pt x="5902657" y="324468"/>
                </a:cubicBezTo>
                <a:cubicBezTo>
                  <a:pt x="5873104" y="376185"/>
                  <a:pt x="5875361" y="353896"/>
                  <a:pt x="5875361" y="385883"/>
                </a:cubicBezTo>
                <a:cubicBezTo>
                  <a:pt x="5788780" y="421958"/>
                  <a:pt x="5819923" y="406778"/>
                  <a:pt x="5779827" y="426826"/>
                </a:cubicBezTo>
                <a:lnTo>
                  <a:pt x="5704764" y="495065"/>
                </a:lnTo>
                <a:cubicBezTo>
                  <a:pt x="5727495" y="555680"/>
                  <a:pt x="5711494" y="535914"/>
                  <a:pt x="5738884" y="563304"/>
                </a:cubicBezTo>
                <a:lnTo>
                  <a:pt x="5800299" y="597423"/>
                </a:lnTo>
                <a:lnTo>
                  <a:pt x="5725236" y="611071"/>
                </a:lnTo>
                <a:lnTo>
                  <a:pt x="5697940" y="665662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1" name="Group 20"/>
          <p:cNvGrpSpPr/>
          <p:nvPr/>
        </p:nvGrpSpPr>
        <p:grpSpPr>
          <a:xfrm>
            <a:off x="7576623" y="2894004"/>
            <a:ext cx="1200662" cy="853440"/>
            <a:chOff x="7534268" y="4686300"/>
            <a:chExt cx="1200662" cy="853440"/>
          </a:xfrm>
          <a:solidFill>
            <a:schemeClr val="accent6">
              <a:lumMod val="75000"/>
              <a:alpha val="81000"/>
            </a:schemeClr>
          </a:solidFill>
        </p:grpSpPr>
        <p:sp>
          <p:nvSpPr>
            <p:cNvPr id="22" name="Freeform 21"/>
            <p:cNvSpPr/>
            <p:nvPr/>
          </p:nvSpPr>
          <p:spPr>
            <a:xfrm>
              <a:off x="7534268" y="4686300"/>
              <a:ext cx="749564" cy="784965"/>
            </a:xfrm>
            <a:custGeom>
              <a:avLst/>
              <a:gdLst>
                <a:gd name="connsiteX0" fmla="*/ 321952 w 749564"/>
                <a:gd name="connsiteY0" fmla="*/ 15240 h 784965"/>
                <a:gd name="connsiteX1" fmla="*/ 268612 w 749564"/>
                <a:gd name="connsiteY1" fmla="*/ 60960 h 784965"/>
                <a:gd name="connsiteX2" fmla="*/ 238132 w 749564"/>
                <a:gd name="connsiteY2" fmla="*/ 68580 h 784965"/>
                <a:gd name="connsiteX3" fmla="*/ 169552 w 749564"/>
                <a:gd name="connsiteY3" fmla="*/ 160020 h 784965"/>
                <a:gd name="connsiteX4" fmla="*/ 78112 w 749564"/>
                <a:gd name="connsiteY4" fmla="*/ 220980 h 784965"/>
                <a:gd name="connsiteX5" fmla="*/ 17152 w 749564"/>
                <a:gd name="connsiteY5" fmla="*/ 304800 h 784965"/>
                <a:gd name="connsiteX6" fmla="*/ 24772 w 749564"/>
                <a:gd name="connsiteY6" fmla="*/ 320040 h 784965"/>
                <a:gd name="connsiteX7" fmla="*/ 55252 w 749564"/>
                <a:gd name="connsiteY7" fmla="*/ 464820 h 784965"/>
                <a:gd name="connsiteX8" fmla="*/ 62872 w 749564"/>
                <a:gd name="connsiteY8" fmla="*/ 548640 h 784965"/>
                <a:gd name="connsiteX9" fmla="*/ 177172 w 749564"/>
                <a:gd name="connsiteY9" fmla="*/ 518160 h 784965"/>
                <a:gd name="connsiteX10" fmla="*/ 184792 w 749564"/>
                <a:gd name="connsiteY10" fmla="*/ 510540 h 784965"/>
                <a:gd name="connsiteX11" fmla="*/ 238132 w 749564"/>
                <a:gd name="connsiteY11" fmla="*/ 464820 h 784965"/>
                <a:gd name="connsiteX12" fmla="*/ 390532 w 749564"/>
                <a:gd name="connsiteY12" fmla="*/ 464820 h 784965"/>
                <a:gd name="connsiteX13" fmla="*/ 436252 w 749564"/>
                <a:gd name="connsiteY13" fmla="*/ 541020 h 784965"/>
                <a:gd name="connsiteX14" fmla="*/ 504832 w 749564"/>
                <a:gd name="connsiteY14" fmla="*/ 617220 h 784965"/>
                <a:gd name="connsiteX15" fmla="*/ 565792 w 749564"/>
                <a:gd name="connsiteY15" fmla="*/ 708660 h 784965"/>
                <a:gd name="connsiteX16" fmla="*/ 603892 w 749564"/>
                <a:gd name="connsiteY16" fmla="*/ 754380 h 784965"/>
                <a:gd name="connsiteX17" fmla="*/ 649612 w 749564"/>
                <a:gd name="connsiteY17" fmla="*/ 708660 h 784965"/>
                <a:gd name="connsiteX18" fmla="*/ 641992 w 749564"/>
                <a:gd name="connsiteY18" fmla="*/ 670560 h 784965"/>
                <a:gd name="connsiteX19" fmla="*/ 641992 w 749564"/>
                <a:gd name="connsiteY19" fmla="*/ 670560 h 784965"/>
                <a:gd name="connsiteX20" fmla="*/ 680092 w 749564"/>
                <a:gd name="connsiteY20" fmla="*/ 586740 h 784965"/>
                <a:gd name="connsiteX21" fmla="*/ 702952 w 749564"/>
                <a:gd name="connsiteY21" fmla="*/ 487680 h 784965"/>
                <a:gd name="connsiteX22" fmla="*/ 748672 w 749564"/>
                <a:gd name="connsiteY22" fmla="*/ 358140 h 784965"/>
                <a:gd name="connsiteX23" fmla="*/ 718192 w 749564"/>
                <a:gd name="connsiteY23" fmla="*/ 274320 h 784965"/>
                <a:gd name="connsiteX24" fmla="*/ 626752 w 749564"/>
                <a:gd name="connsiteY24" fmla="*/ 205740 h 784965"/>
                <a:gd name="connsiteX25" fmla="*/ 619132 w 749564"/>
                <a:gd name="connsiteY25" fmla="*/ 182880 h 784965"/>
                <a:gd name="connsiteX26" fmla="*/ 611512 w 749564"/>
                <a:gd name="connsiteY26" fmla="*/ 99060 h 784965"/>
                <a:gd name="connsiteX27" fmla="*/ 535312 w 749564"/>
                <a:gd name="connsiteY27" fmla="*/ 0 h 784965"/>
                <a:gd name="connsiteX28" fmla="*/ 497212 w 749564"/>
                <a:gd name="connsiteY28" fmla="*/ 137160 h 784965"/>
                <a:gd name="connsiteX29" fmla="*/ 405772 w 749564"/>
                <a:gd name="connsiteY29" fmla="*/ 68580 h 784965"/>
                <a:gd name="connsiteX30" fmla="*/ 466732 w 749564"/>
                <a:gd name="connsiteY30" fmla="*/ 30480 h 784965"/>
                <a:gd name="connsiteX31" fmla="*/ 382912 w 749564"/>
                <a:gd name="connsiteY31" fmla="*/ 7620 h 784965"/>
                <a:gd name="connsiteX32" fmla="*/ 321952 w 749564"/>
                <a:gd name="connsiteY32" fmla="*/ 15240 h 78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9564" h="784965">
                  <a:moveTo>
                    <a:pt x="321952" y="15240"/>
                  </a:moveTo>
                  <a:cubicBezTo>
                    <a:pt x="304172" y="30480"/>
                    <a:pt x="288369" y="48388"/>
                    <a:pt x="268612" y="60960"/>
                  </a:cubicBezTo>
                  <a:cubicBezTo>
                    <a:pt x="259777" y="66583"/>
                    <a:pt x="238132" y="68580"/>
                    <a:pt x="238132" y="68580"/>
                  </a:cubicBezTo>
                  <a:lnTo>
                    <a:pt x="169552" y="160020"/>
                  </a:lnTo>
                  <a:cubicBezTo>
                    <a:pt x="88699" y="216617"/>
                    <a:pt x="121083" y="199494"/>
                    <a:pt x="78112" y="220980"/>
                  </a:cubicBezTo>
                  <a:cubicBezTo>
                    <a:pt x="4883" y="261663"/>
                    <a:pt x="0" y="236192"/>
                    <a:pt x="17152" y="304800"/>
                  </a:cubicBezTo>
                  <a:cubicBezTo>
                    <a:pt x="18530" y="310310"/>
                    <a:pt x="22232" y="314960"/>
                    <a:pt x="24772" y="320040"/>
                  </a:cubicBezTo>
                  <a:lnTo>
                    <a:pt x="55252" y="464820"/>
                  </a:lnTo>
                  <a:lnTo>
                    <a:pt x="62872" y="548640"/>
                  </a:lnTo>
                  <a:cubicBezTo>
                    <a:pt x="221046" y="537342"/>
                    <a:pt x="148482" y="575541"/>
                    <a:pt x="177172" y="518160"/>
                  </a:cubicBezTo>
                  <a:cubicBezTo>
                    <a:pt x="178778" y="514947"/>
                    <a:pt x="182252" y="513080"/>
                    <a:pt x="184792" y="510540"/>
                  </a:cubicBezTo>
                  <a:lnTo>
                    <a:pt x="238132" y="464820"/>
                  </a:lnTo>
                  <a:lnTo>
                    <a:pt x="390532" y="464820"/>
                  </a:lnTo>
                  <a:lnTo>
                    <a:pt x="436252" y="541020"/>
                  </a:lnTo>
                  <a:lnTo>
                    <a:pt x="504832" y="617220"/>
                  </a:lnTo>
                  <a:cubicBezTo>
                    <a:pt x="567286" y="703094"/>
                    <a:pt x="565792" y="666492"/>
                    <a:pt x="565792" y="708660"/>
                  </a:cubicBezTo>
                  <a:cubicBezTo>
                    <a:pt x="591175" y="776347"/>
                    <a:pt x="573307" y="784965"/>
                    <a:pt x="603892" y="754380"/>
                  </a:cubicBezTo>
                  <a:cubicBezTo>
                    <a:pt x="619132" y="739140"/>
                    <a:pt x="640693" y="728281"/>
                    <a:pt x="649612" y="708660"/>
                  </a:cubicBezTo>
                  <a:cubicBezTo>
                    <a:pt x="654971" y="696869"/>
                    <a:pt x="641992" y="670560"/>
                    <a:pt x="641992" y="670560"/>
                  </a:cubicBezTo>
                  <a:lnTo>
                    <a:pt x="641992" y="670560"/>
                  </a:lnTo>
                  <a:lnTo>
                    <a:pt x="680092" y="586740"/>
                  </a:lnTo>
                  <a:cubicBezTo>
                    <a:pt x="695923" y="491757"/>
                    <a:pt x="673482" y="517150"/>
                    <a:pt x="702952" y="487680"/>
                  </a:cubicBezTo>
                  <a:cubicBezTo>
                    <a:pt x="749564" y="363382"/>
                    <a:pt x="748672" y="409164"/>
                    <a:pt x="748672" y="358140"/>
                  </a:cubicBezTo>
                  <a:cubicBezTo>
                    <a:pt x="717249" y="279582"/>
                    <a:pt x="718192" y="309297"/>
                    <a:pt x="718192" y="274320"/>
                  </a:cubicBezTo>
                  <a:cubicBezTo>
                    <a:pt x="687712" y="251460"/>
                    <a:pt x="654748" y="231582"/>
                    <a:pt x="626752" y="205740"/>
                  </a:cubicBezTo>
                  <a:cubicBezTo>
                    <a:pt x="620850" y="200292"/>
                    <a:pt x="619132" y="182880"/>
                    <a:pt x="619132" y="182880"/>
                  </a:cubicBezTo>
                  <a:lnTo>
                    <a:pt x="611512" y="99060"/>
                  </a:lnTo>
                  <a:lnTo>
                    <a:pt x="535312" y="0"/>
                  </a:lnTo>
                  <a:lnTo>
                    <a:pt x="497212" y="137160"/>
                  </a:lnTo>
                  <a:lnTo>
                    <a:pt x="405772" y="68580"/>
                  </a:lnTo>
                  <a:lnTo>
                    <a:pt x="466732" y="30480"/>
                  </a:lnTo>
                  <a:lnTo>
                    <a:pt x="382912" y="7620"/>
                  </a:lnTo>
                  <a:lnTo>
                    <a:pt x="321952" y="1524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503920" y="5227320"/>
              <a:ext cx="231010" cy="312420"/>
            </a:xfrm>
            <a:custGeom>
              <a:avLst/>
              <a:gdLst>
                <a:gd name="connsiteX0" fmla="*/ 137160 w 231010"/>
                <a:gd name="connsiteY0" fmla="*/ 0 h 312420"/>
                <a:gd name="connsiteX1" fmla="*/ 137160 w 231010"/>
                <a:gd name="connsiteY1" fmla="*/ 0 h 312420"/>
                <a:gd name="connsiteX2" fmla="*/ 137160 w 231010"/>
                <a:gd name="connsiteY2" fmla="*/ 129540 h 312420"/>
                <a:gd name="connsiteX3" fmla="*/ 68580 w 231010"/>
                <a:gd name="connsiteY3" fmla="*/ 182880 h 312420"/>
                <a:gd name="connsiteX4" fmla="*/ 53340 w 231010"/>
                <a:gd name="connsiteY4" fmla="*/ 205740 h 312420"/>
                <a:gd name="connsiteX5" fmla="*/ 7620 w 231010"/>
                <a:gd name="connsiteY5" fmla="*/ 281940 h 312420"/>
                <a:gd name="connsiteX6" fmla="*/ 0 w 231010"/>
                <a:gd name="connsiteY6" fmla="*/ 304800 h 312420"/>
                <a:gd name="connsiteX7" fmla="*/ 68580 w 231010"/>
                <a:gd name="connsiteY7" fmla="*/ 312420 h 312420"/>
                <a:gd name="connsiteX8" fmla="*/ 167640 w 231010"/>
                <a:gd name="connsiteY8" fmla="*/ 205740 h 312420"/>
                <a:gd name="connsiteX9" fmla="*/ 213360 w 231010"/>
                <a:gd name="connsiteY9" fmla="*/ 137160 h 312420"/>
                <a:gd name="connsiteX10" fmla="*/ 228600 w 231010"/>
                <a:gd name="connsiteY10" fmla="*/ 68580 h 312420"/>
                <a:gd name="connsiteX11" fmla="*/ 160020 w 231010"/>
                <a:gd name="connsiteY11" fmla="*/ 76200 h 312420"/>
                <a:gd name="connsiteX12" fmla="*/ 137160 w 231010"/>
                <a:gd name="connsiteY12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10" h="312420">
                  <a:moveTo>
                    <a:pt x="137160" y="0"/>
                  </a:moveTo>
                  <a:lnTo>
                    <a:pt x="137160" y="0"/>
                  </a:lnTo>
                  <a:cubicBezTo>
                    <a:pt x="145004" y="125505"/>
                    <a:pt x="173573" y="93127"/>
                    <a:pt x="137160" y="129540"/>
                  </a:cubicBezTo>
                  <a:cubicBezTo>
                    <a:pt x="114300" y="147320"/>
                    <a:pt x="90009" y="163399"/>
                    <a:pt x="68580" y="182880"/>
                  </a:cubicBezTo>
                  <a:cubicBezTo>
                    <a:pt x="61804" y="189040"/>
                    <a:pt x="53340" y="205740"/>
                    <a:pt x="53340" y="205740"/>
                  </a:cubicBezTo>
                  <a:cubicBezTo>
                    <a:pt x="38100" y="231140"/>
                    <a:pt x="21663" y="255859"/>
                    <a:pt x="7620" y="281940"/>
                  </a:cubicBezTo>
                  <a:cubicBezTo>
                    <a:pt x="3812" y="289012"/>
                    <a:pt x="0" y="304800"/>
                    <a:pt x="0" y="304800"/>
                  </a:cubicBezTo>
                  <a:lnTo>
                    <a:pt x="68580" y="312420"/>
                  </a:lnTo>
                  <a:lnTo>
                    <a:pt x="167640" y="205740"/>
                  </a:lnTo>
                  <a:cubicBezTo>
                    <a:pt x="216666" y="148543"/>
                    <a:pt x="213360" y="175818"/>
                    <a:pt x="213360" y="137160"/>
                  </a:cubicBezTo>
                  <a:cubicBezTo>
                    <a:pt x="231010" y="84211"/>
                    <a:pt x="228600" y="107504"/>
                    <a:pt x="228600" y="68580"/>
                  </a:cubicBezTo>
                  <a:lnTo>
                    <a:pt x="160020" y="76200"/>
                  </a:lnTo>
                  <a:lnTo>
                    <a:pt x="13716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288925" y="762000"/>
            <a:ext cx="2111375" cy="1870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Položaj kontinenata u odnosu na ekvator</a:t>
            </a:r>
            <a:endParaRPr kumimoji="0" lang="hr-HR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6" animBg="1"/>
      <p:bldP spid="3" grpId="7" animBg="1"/>
      <p:bldP spid="4" grpId="0" animBg="1"/>
      <p:bldP spid="4" grpId="1" animBg="1"/>
      <p:bldP spid="4" grpId="2" animBg="1"/>
      <p:bldP spid="4" grpId="3" animBg="1"/>
      <p:bldP spid="4" grpId="6" animBg="1"/>
      <p:bldP spid="4" grpId="7" animBg="1"/>
      <p:bldP spid="5" grpId="0" animBg="1"/>
      <p:bldP spid="5" grpId="1" animBg="1"/>
      <p:bldP spid="5" grpId="2" animBg="1"/>
      <p:bldP spid="5" grpId="3" animBg="1"/>
      <p:bldP spid="5" grpId="6" animBg="1"/>
      <p:bldP spid="5" grpId="7" animBg="1"/>
      <p:bldP spid="6" grpId="0" animBg="1"/>
      <p:bldP spid="6" grpId="1" animBg="1"/>
      <p:bldP spid="6" grpId="2" animBg="1"/>
      <p:bldP spid="6" grpId="3" animBg="1"/>
      <p:bldP spid="6" grpId="6" animBg="1"/>
      <p:bldP spid="6" grpId="7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0" grpId="0" animBg="1"/>
      <p:bldP spid="11" grpId="0" animBg="1"/>
      <p:bldP spid="18" grpId="0" animBg="1"/>
      <p:bldP spid="18" grpId="1" animBg="1"/>
      <p:bldP spid="18" grpId="2" animBg="1"/>
      <p:bldP spid="19" grpId="0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0470" y="73026"/>
            <a:ext cx="68008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991334" y="858844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5384" y="4502182"/>
            <a:ext cx="128588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6062640" y="4073554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144" y="1573224"/>
            <a:ext cx="781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698" y="2216166"/>
            <a:ext cx="7429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05450" y="2001852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4026" y="1306526"/>
            <a:ext cx="64294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419434" y="1073158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6690" y="2716232"/>
            <a:ext cx="4953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205252" y="2573356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2838" y="3144860"/>
            <a:ext cx="661988" cy="1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634276" y="2859108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4012" y="1358910"/>
            <a:ext cx="657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705450" y="858844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558" y="211140"/>
            <a:ext cx="228601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152732" y="-69850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76756" y="1218591"/>
            <a:ext cx="404814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4562442" y="1716100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1268" y="2359042"/>
            <a:ext cx="733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6634144" y="2573356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59633" y="2787670"/>
            <a:ext cx="247649" cy="67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6492" y="1573223"/>
            <a:ext cx="428628" cy="9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2919368" y="1858976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20094" y="2501918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6558" y="4199285"/>
            <a:ext cx="1928826" cy="2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4133814" y="3930678"/>
            <a:ext cx="85725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 smtClean="0">
                <a:solidFill>
                  <a:srgbClr val="FF0000"/>
                </a:solidFill>
              </a:rPr>
              <a:t>?</a:t>
            </a:r>
            <a:endParaRPr lang="hr-HR" sz="7200" dirty="0">
              <a:solidFill>
                <a:srgbClr val="FF0000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88925" y="701675"/>
            <a:ext cx="1870075" cy="904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Ponavljanje</a:t>
            </a:r>
            <a:endParaRPr kumimoji="0" lang="hr-HR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/>
      <p:bldP spid="5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5" grpId="0"/>
      <p:bldP spid="25" grpId="1"/>
      <p:bldP spid="26" grpId="0"/>
      <p:bldP spid="26" grpId="1"/>
      <p:bldP spid="28" grpId="0"/>
      <p:bldP spid="2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/>
          </a:bodyPr>
          <a:lstStyle/>
          <a:p>
            <a:pPr lvl="0"/>
            <a:r>
              <a:rPr lang="hr-HR" dirty="0" smtClean="0"/>
              <a:t>Kopnenu polutku označite slovom K, vodenu slovom V.</a:t>
            </a:r>
          </a:p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515" y="1684972"/>
            <a:ext cx="4099560" cy="2696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35575" y="2752725"/>
            <a:ext cx="2111375" cy="1870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endParaRPr kumimoji="0" lang="hr-HR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64350" y="2632075"/>
            <a:ext cx="2111375" cy="1870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</a:t>
            </a:r>
            <a:endParaRPr kumimoji="0" lang="hr-HR" sz="2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71525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Imenujte oceane prikazane na crtežu.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28" y="1847850"/>
            <a:ext cx="887954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9900" y="3597275"/>
            <a:ext cx="1085850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159000" y="3657600"/>
            <a:ext cx="1085850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4029075" y="3657600"/>
            <a:ext cx="1085850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899150" y="3657600"/>
            <a:ext cx="1085850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7467600" y="3657600"/>
            <a:ext cx="1085850" cy="24130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_svijet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10250"/>
          <a:stretch/>
        </p:blipFill>
        <p:spPr bwMode="auto">
          <a:xfrm>
            <a:off x="2771775" y="1003300"/>
            <a:ext cx="6324600" cy="359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8276" y="904875"/>
            <a:ext cx="2473324" cy="42005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Upišite X na najveći kontinent.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Kvadratićem označite drugi po veličini kontinent Starog svijeta.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/>
              <a:t>Zvjezdicom označite najveći kontinent Novog svijeta.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2800" dirty="0" smtClean="0"/>
              <a:t>Kružićem označite kontinent pokriven ledom.</a:t>
            </a:r>
            <a:endParaRPr lang="hr-H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24675" y="1485900"/>
            <a:ext cx="434974" cy="603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00" y="2330450"/>
            <a:ext cx="180975" cy="180975"/>
          </a:xfrm>
          <a:prstGeom prst="rect">
            <a:avLst/>
          </a:prstGeom>
          <a:solidFill>
            <a:schemeClr val="tx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5-Point Star 5"/>
          <p:cNvSpPr/>
          <p:nvPr/>
        </p:nvSpPr>
        <p:spPr>
          <a:xfrm>
            <a:off x="3968750" y="1787525"/>
            <a:ext cx="241300" cy="241300"/>
          </a:xfrm>
          <a:prstGeom prst="star5">
            <a:avLst/>
          </a:prstGeom>
          <a:solidFill>
            <a:schemeClr val="tx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6140450" y="4140200"/>
            <a:ext cx="180975" cy="180975"/>
          </a:xfrm>
          <a:prstGeom prst="ellipse">
            <a:avLst/>
          </a:prstGeom>
          <a:solidFill>
            <a:schemeClr val="tx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10000"/>
          </a:bodyPr>
          <a:lstStyle/>
          <a:p>
            <a:r>
              <a:rPr lang="hr-HR" i="1" dirty="0" smtClean="0"/>
              <a:t>Kako je prikazano kopno, a kako more?</a:t>
            </a:r>
          </a:p>
          <a:p>
            <a:r>
              <a:rPr lang="hr-HR" i="1" dirty="0" smtClean="0"/>
              <a:t>Kako su raspoređeni?</a:t>
            </a:r>
          </a:p>
          <a:p>
            <a:r>
              <a:rPr lang="hr-HR" i="1" dirty="0" smtClean="0"/>
              <a:t>Koja boja prevladava?</a:t>
            </a:r>
          </a:p>
          <a:p>
            <a:r>
              <a:rPr lang="hr-HR" i="1" dirty="0" smtClean="0"/>
              <a:t>Zašto Zemlju zovemo plavi planet?</a:t>
            </a:r>
            <a:endParaRPr lang="hr-HR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300" y="1263634"/>
            <a:ext cx="3575977" cy="34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9650" y="2242250"/>
            <a:ext cx="4464050" cy="26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0225" y="2178841"/>
            <a:ext cx="2000264" cy="785818"/>
          </a:xfrm>
          <a:prstGeom prst="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Kopnena polutka – polutka na kojoj je najviše kopna.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623050" y="2178841"/>
            <a:ext cx="2000264" cy="785818"/>
          </a:xfrm>
          <a:prstGeom prst="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Vodena polutka – polutka na kojoj je najviše mora.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3486149" y="2279646"/>
            <a:ext cx="530225" cy="473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38313"/>
            <a:ext cx="1357322" cy="185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C:\Users\Svjetlana\AppData\Local\Microsoft\Windows\Temporary Internet Files\Content.IE5\MGU0FVWB\MC900078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38509" y="822325"/>
            <a:ext cx="1403566" cy="1492329"/>
          </a:xfrm>
          <a:prstGeom prst="rect">
            <a:avLst/>
          </a:prstGeom>
          <a:noFill/>
        </p:spPr>
      </p:pic>
      <p:sp>
        <p:nvSpPr>
          <p:cNvPr id="10" name="Chord 9"/>
          <p:cNvSpPr/>
          <p:nvPr/>
        </p:nvSpPr>
        <p:spPr>
          <a:xfrm rot="10560068">
            <a:off x="3826207" y="1204080"/>
            <a:ext cx="1350554" cy="1195025"/>
          </a:xfrm>
          <a:prstGeom prst="chord">
            <a:avLst>
              <a:gd name="adj1" fmla="val 4177384"/>
              <a:gd name="adj2" fmla="val 14568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5" descr="C:\Users\Svjetlana\AppData\Local\Microsoft\Windows\Temporary Internet Files\Content.IE5\MGU0FVWB\MC900078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859" y="893763"/>
            <a:ext cx="1403566" cy="1492329"/>
          </a:xfrm>
          <a:prstGeom prst="rect">
            <a:avLst/>
          </a:prstGeom>
          <a:noFill/>
        </p:spPr>
      </p:pic>
      <p:sp>
        <p:nvSpPr>
          <p:cNvPr id="12" name="Chord 11"/>
          <p:cNvSpPr/>
          <p:nvPr/>
        </p:nvSpPr>
        <p:spPr>
          <a:xfrm rot="1633307">
            <a:off x="3913276" y="1214674"/>
            <a:ext cx="1350554" cy="1195025"/>
          </a:xfrm>
          <a:prstGeom prst="chord">
            <a:avLst>
              <a:gd name="adj1" fmla="val 4791971"/>
              <a:gd name="adj2" fmla="val 15112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3438525" y="2994025"/>
            <a:ext cx="2322513" cy="1387475"/>
          </a:xfrm>
          <a:prstGeom prst="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Kad promatramo globus, vidimo samo jednu polutku.</a:t>
            </a:r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5692775" y="2270124"/>
            <a:ext cx="566744" cy="53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Najveći dio Zemljine površine pokriva </a:t>
            </a:r>
            <a:r>
              <a:rPr lang="hr-HR" sz="3200" b="1" dirty="0" smtClean="0"/>
              <a:t>more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Svjetlana\AppData\Local\Microsoft\Windows\Temporary Internet Files\Content.IE5\0MWS68IU\dglxasset[1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0194" y="1689101"/>
            <a:ext cx="714380" cy="714380"/>
          </a:xfrm>
          <a:prstGeom prst="rect">
            <a:avLst/>
          </a:prstGeom>
          <a:noFill/>
        </p:spPr>
      </p:pic>
      <p:pic>
        <p:nvPicPr>
          <p:cNvPr id="5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2836610" y="1741979"/>
            <a:ext cx="785818" cy="633366"/>
          </a:xfrm>
          <a:prstGeom prst="rect">
            <a:avLst/>
          </a:prstGeom>
          <a:noFill/>
        </p:spPr>
      </p:pic>
      <p:pic>
        <p:nvPicPr>
          <p:cNvPr id="6" name="Picture 3" descr="C:\Users\Svjetlana\AppData\Local\Microsoft\Windows\Temporary Internet Files\Content.IE5\0MWS68IU\dglxasset[1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2364" y="1689101"/>
            <a:ext cx="714380" cy="714380"/>
          </a:xfrm>
          <a:prstGeom prst="rect">
            <a:avLst/>
          </a:prstGeom>
          <a:noFill/>
        </p:spPr>
      </p:pic>
      <p:pic>
        <p:nvPicPr>
          <p:cNvPr id="7" name="Picture 3" descr="C:\Users\Svjetlana\AppData\Local\Microsoft\Windows\Temporary Internet Files\Content.IE5\0MWS68IU\dglxasset[1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1830" y="1689101"/>
            <a:ext cx="714380" cy="714380"/>
          </a:xfrm>
          <a:prstGeom prst="rect">
            <a:avLst/>
          </a:prstGeom>
          <a:noFill/>
        </p:spPr>
      </p:pic>
      <p:pic>
        <p:nvPicPr>
          <p:cNvPr id="8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3722002" y="1760539"/>
            <a:ext cx="785818" cy="633366"/>
          </a:xfrm>
          <a:prstGeom prst="rect">
            <a:avLst/>
          </a:prstGeom>
          <a:noFill/>
        </p:spPr>
      </p:pic>
      <p:pic>
        <p:nvPicPr>
          <p:cNvPr id="9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4579258" y="1760539"/>
            <a:ext cx="785818" cy="633366"/>
          </a:xfrm>
          <a:prstGeom prst="rect">
            <a:avLst/>
          </a:prstGeom>
          <a:noFill/>
        </p:spPr>
      </p:pic>
      <p:pic>
        <p:nvPicPr>
          <p:cNvPr id="10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5436514" y="1770115"/>
            <a:ext cx="785818" cy="633366"/>
          </a:xfrm>
          <a:prstGeom prst="rect">
            <a:avLst/>
          </a:prstGeom>
          <a:noFill/>
        </p:spPr>
      </p:pic>
      <p:pic>
        <p:nvPicPr>
          <p:cNvPr id="11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6293770" y="1760539"/>
            <a:ext cx="785818" cy="633366"/>
          </a:xfrm>
          <a:prstGeom prst="rect">
            <a:avLst/>
          </a:prstGeom>
          <a:noFill/>
        </p:spPr>
      </p:pic>
      <p:pic>
        <p:nvPicPr>
          <p:cNvPr id="12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7151026" y="1760539"/>
            <a:ext cx="785818" cy="633366"/>
          </a:xfrm>
          <a:prstGeom prst="rect">
            <a:avLst/>
          </a:prstGeom>
          <a:noFill/>
        </p:spPr>
      </p:pic>
      <p:pic>
        <p:nvPicPr>
          <p:cNvPr id="13" name="Picture 4" descr="C:\Users\Svjetlana\AppData\Local\Microsoft\Windows\Temporary Internet Files\Content.IE5\LP68KNRA\MP900400015[1].jpg"/>
          <p:cNvPicPr>
            <a:picLocks noChangeAspect="1" noChangeArrowheads="1"/>
          </p:cNvPicPr>
          <p:nvPr/>
        </p:nvPicPr>
        <p:blipFill>
          <a:blip r:embed="rId3" cstate="print"/>
          <a:srcRect l="9802" r="7516"/>
          <a:stretch>
            <a:fillRect/>
          </a:stretch>
        </p:blipFill>
        <p:spPr bwMode="auto">
          <a:xfrm>
            <a:off x="8008282" y="1760539"/>
            <a:ext cx="785818" cy="63336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9250" y="1546225"/>
            <a:ext cx="2457028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920754" y="2760671"/>
            <a:ext cx="1571636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kopno</a:t>
            </a:r>
          </a:p>
          <a:p>
            <a:pPr algn="ctr"/>
            <a:r>
              <a:rPr lang="hr-HR" dirty="0" smtClean="0">
                <a:solidFill>
                  <a:srgbClr val="FF0000"/>
                </a:solidFill>
              </a:rPr>
              <a:t>3/10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7376" y="1546225"/>
            <a:ext cx="6042996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7064422" y="2760671"/>
            <a:ext cx="1571636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more</a:t>
            </a:r>
          </a:p>
          <a:p>
            <a:pPr algn="ctr"/>
            <a:r>
              <a:rPr lang="hr-HR" dirty="0" smtClean="0">
                <a:solidFill>
                  <a:srgbClr val="FF0000"/>
                </a:solidFill>
              </a:rPr>
              <a:t>7/10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250" y="1546225"/>
            <a:ext cx="850112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b="18959"/>
          <a:stretch>
            <a:fillRect/>
          </a:stretch>
        </p:blipFill>
        <p:spPr bwMode="auto">
          <a:xfrm>
            <a:off x="3184525" y="2571750"/>
            <a:ext cx="278608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71550"/>
            <a:ext cx="4537075" cy="713234"/>
          </a:xfrm>
        </p:spPr>
        <p:txBody>
          <a:bodyPr>
            <a:normAutofit/>
          </a:bodyPr>
          <a:lstStyle/>
          <a:p>
            <a:pPr algn="l"/>
            <a:r>
              <a:rPr lang="hr-HR" sz="3800" dirty="0" smtClean="0"/>
              <a:t>Svjetsko more</a:t>
            </a:r>
            <a:endParaRPr lang="hr-H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i="1" dirty="0" smtClean="0"/>
              <a:t>71%</a:t>
            </a:r>
          </a:p>
          <a:p>
            <a:r>
              <a:rPr lang="hr-HR" i="1" dirty="0" smtClean="0"/>
              <a:t>Oceani</a:t>
            </a:r>
          </a:p>
          <a:p>
            <a:r>
              <a:rPr lang="hr-HR" i="1" dirty="0" smtClean="0"/>
              <a:t>Mora</a:t>
            </a:r>
          </a:p>
          <a:p>
            <a:endParaRPr lang="hr-HR" i="1" dirty="0" smtClean="0"/>
          </a:p>
          <a:p>
            <a:r>
              <a:rPr lang="hr-HR" i="1" dirty="0" smtClean="0"/>
              <a:t>Kolijevka života</a:t>
            </a:r>
          </a:p>
          <a:p>
            <a:pPr>
              <a:buNone/>
            </a:pPr>
            <a:endParaRPr lang="hr-HR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959"/>
          <a:stretch>
            <a:fillRect/>
          </a:stretch>
        </p:blipFill>
        <p:spPr bwMode="auto">
          <a:xfrm>
            <a:off x="2364030" y="1666875"/>
            <a:ext cx="2388945" cy="22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81575" y="772666"/>
            <a:ext cx="4537075" cy="71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Kopno</a:t>
            </a:r>
            <a:endParaRPr kumimoji="0" lang="hr-HR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54599" y="1546225"/>
            <a:ext cx="3921125" cy="3030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Kontinenti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500" i="1" dirty="0" smtClean="0"/>
              <a:t>Otoci</a:t>
            </a:r>
            <a:endParaRPr kumimoji="0" lang="hr-HR" sz="3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5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Postojbina čovjeka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686800" cy="412725"/>
          </a:xfrm>
        </p:spPr>
        <p:txBody>
          <a:bodyPr>
            <a:noAutofit/>
          </a:bodyPr>
          <a:lstStyle/>
          <a:p>
            <a:r>
              <a:rPr lang="hr-HR" sz="1800" b="1" i="1" dirty="0" smtClean="0"/>
              <a:t>Nekad se govorilo da more razdvaja obale, a danas možemo reći da ih povezuje.</a:t>
            </a:r>
            <a:endParaRPr lang="hr-HR" sz="1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90624"/>
            <a:ext cx="481672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Svjetlana\AppData\Local\Microsoft\Windows\Temporary Internet Files\Content.IE5\LP68KNRA\MC9003490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676640"/>
            <a:ext cx="1214446" cy="1402906"/>
          </a:xfrm>
          <a:prstGeom prst="rect">
            <a:avLst/>
          </a:prstGeom>
          <a:noFill/>
        </p:spPr>
      </p:pic>
      <p:pic>
        <p:nvPicPr>
          <p:cNvPr id="6" name="Picture 4" descr="C:\Users\Svjetlana\AppData\Local\Microsoft\Windows\Temporary Internet Files\Content.IE5\0MWS68IU\MP90040281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2390756"/>
            <a:ext cx="1928794" cy="1488267"/>
          </a:xfrm>
          <a:prstGeom prst="rect">
            <a:avLst/>
          </a:prstGeom>
          <a:noFill/>
        </p:spPr>
      </p:pic>
      <p:pic>
        <p:nvPicPr>
          <p:cNvPr id="7" name="Picture 5" descr="C:\Users\Svjetlana\AppData\Local\Microsoft\Windows\Temporary Internet Files\Content.IE5\8OC5G8SY\MM90028679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57818" y="1247748"/>
            <a:ext cx="1071570" cy="1098698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8" name="Picture 7" descr="C:\Users\Svjetlana\AppData\Local\Microsoft\Windows\Temporary Internet Files\Content.IE5\MGU0FVWB\MC9003119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319318"/>
            <a:ext cx="1826971" cy="1121969"/>
          </a:xfrm>
          <a:prstGeom prst="rect">
            <a:avLst/>
          </a:prstGeom>
          <a:noFill/>
        </p:spPr>
      </p:pic>
      <p:pic>
        <p:nvPicPr>
          <p:cNvPr id="9" name="Picture 9" descr="C:\Users\Svjetlana\AppData\Local\Microsoft\Windows\Temporary Internet Files\Content.IE5\0MWS68IU\MC90033961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533764"/>
            <a:ext cx="1549720" cy="1571636"/>
          </a:xfrm>
          <a:prstGeom prst="rect">
            <a:avLst/>
          </a:prstGeom>
          <a:noFill/>
        </p:spPr>
      </p:pic>
      <p:pic>
        <p:nvPicPr>
          <p:cNvPr id="10" name="Picture 12" descr="C:\Users\Svjetlana\AppData\Local\Microsoft\Windows\Temporary Internet Files\Content.IE5\8OC5G8SY\MC90005784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789986"/>
            <a:ext cx="1423374" cy="1457894"/>
          </a:xfrm>
          <a:prstGeom prst="rect">
            <a:avLst/>
          </a:prstGeom>
          <a:noFill/>
        </p:spPr>
      </p:pic>
      <p:pic>
        <p:nvPicPr>
          <p:cNvPr id="11" name="Picture 13" descr="C:\Users\Svjetlana\AppData\Local\Microsoft\Windows\Temporary Internet Files\Content.IE5\LP68KNRA\MC90005102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1148599"/>
            <a:ext cx="1357322" cy="1099281"/>
          </a:xfrm>
          <a:prstGeom prst="rect">
            <a:avLst/>
          </a:prstGeom>
          <a:noFill/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87350"/>
            <a:ext cx="2114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8" descr="C:\Users\Svjetlana\AppData\Local\Microsoft\Windows\Temporary Internet Files\Content.IE5\LP68KNRA\MC90033468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1787947"/>
            <a:ext cx="1357322" cy="67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709612"/>
            <a:ext cx="8229600" cy="804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Oceani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94446"/>
            <a:ext cx="6643734" cy="476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158750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Tihi ocean</a:t>
            </a:r>
            <a:endParaRPr lang="hr-HR" dirty="0"/>
          </a:p>
        </p:txBody>
      </p:sp>
      <p:sp>
        <p:nvSpPr>
          <p:cNvPr id="7" name="Freeform 6"/>
          <p:cNvSpPr/>
          <p:nvPr/>
        </p:nvSpPr>
        <p:spPr>
          <a:xfrm>
            <a:off x="2400300" y="865982"/>
            <a:ext cx="1816100" cy="3390900"/>
          </a:xfrm>
          <a:custGeom>
            <a:avLst/>
            <a:gdLst>
              <a:gd name="connsiteX0" fmla="*/ 0 w 1816100"/>
              <a:gd name="connsiteY0" fmla="*/ 25400 h 3390900"/>
              <a:gd name="connsiteX1" fmla="*/ 0 w 1816100"/>
              <a:gd name="connsiteY1" fmla="*/ 3390900 h 3390900"/>
              <a:gd name="connsiteX2" fmla="*/ 1816100 w 1816100"/>
              <a:gd name="connsiteY2" fmla="*/ 3238500 h 3390900"/>
              <a:gd name="connsiteX3" fmla="*/ 1816100 w 1816100"/>
              <a:gd name="connsiteY3" fmla="*/ 3098800 h 3390900"/>
              <a:gd name="connsiteX4" fmla="*/ 1714500 w 1816100"/>
              <a:gd name="connsiteY4" fmla="*/ 2997200 h 3390900"/>
              <a:gd name="connsiteX5" fmla="*/ 1778000 w 1816100"/>
              <a:gd name="connsiteY5" fmla="*/ 2667000 h 3390900"/>
              <a:gd name="connsiteX6" fmla="*/ 1816100 w 1816100"/>
              <a:gd name="connsiteY6" fmla="*/ 2273300 h 3390900"/>
              <a:gd name="connsiteX7" fmla="*/ 1752600 w 1816100"/>
              <a:gd name="connsiteY7" fmla="*/ 2146300 h 3390900"/>
              <a:gd name="connsiteX8" fmla="*/ 1612900 w 1816100"/>
              <a:gd name="connsiteY8" fmla="*/ 1993900 h 3390900"/>
              <a:gd name="connsiteX9" fmla="*/ 1587500 w 1816100"/>
              <a:gd name="connsiteY9" fmla="*/ 1841500 h 3390900"/>
              <a:gd name="connsiteX10" fmla="*/ 1651000 w 1816100"/>
              <a:gd name="connsiteY10" fmla="*/ 1638300 h 3390900"/>
              <a:gd name="connsiteX11" fmla="*/ 1638300 w 1816100"/>
              <a:gd name="connsiteY11" fmla="*/ 1574800 h 3390900"/>
              <a:gd name="connsiteX12" fmla="*/ 1473200 w 1816100"/>
              <a:gd name="connsiteY12" fmla="*/ 1549400 h 3390900"/>
              <a:gd name="connsiteX13" fmla="*/ 1397000 w 1816100"/>
              <a:gd name="connsiteY13" fmla="*/ 1422400 h 3390900"/>
              <a:gd name="connsiteX14" fmla="*/ 1231900 w 1816100"/>
              <a:gd name="connsiteY14" fmla="*/ 1397000 h 3390900"/>
              <a:gd name="connsiteX15" fmla="*/ 1092200 w 1816100"/>
              <a:gd name="connsiteY15" fmla="*/ 1193800 h 3390900"/>
              <a:gd name="connsiteX16" fmla="*/ 990600 w 1816100"/>
              <a:gd name="connsiteY16" fmla="*/ 1066800 h 3390900"/>
              <a:gd name="connsiteX17" fmla="*/ 876300 w 1816100"/>
              <a:gd name="connsiteY17" fmla="*/ 939800 h 3390900"/>
              <a:gd name="connsiteX18" fmla="*/ 812800 w 1816100"/>
              <a:gd name="connsiteY18" fmla="*/ 609600 h 3390900"/>
              <a:gd name="connsiteX19" fmla="*/ 673100 w 1816100"/>
              <a:gd name="connsiteY19" fmla="*/ 444500 h 3390900"/>
              <a:gd name="connsiteX20" fmla="*/ 495300 w 1816100"/>
              <a:gd name="connsiteY20" fmla="*/ 266700 h 3390900"/>
              <a:gd name="connsiteX21" fmla="*/ 266700 w 1816100"/>
              <a:gd name="connsiteY21" fmla="*/ 342900 h 3390900"/>
              <a:gd name="connsiteX22" fmla="*/ 152400 w 1816100"/>
              <a:gd name="connsiteY22" fmla="*/ 355600 h 3390900"/>
              <a:gd name="connsiteX23" fmla="*/ 76200 w 1816100"/>
              <a:gd name="connsiteY23" fmla="*/ 241300 h 3390900"/>
              <a:gd name="connsiteX24" fmla="*/ 127000 w 1816100"/>
              <a:gd name="connsiteY24" fmla="*/ 139700 h 3390900"/>
              <a:gd name="connsiteX25" fmla="*/ 101600 w 1816100"/>
              <a:gd name="connsiteY25" fmla="*/ 50800 h 3390900"/>
              <a:gd name="connsiteX26" fmla="*/ 63500 w 1816100"/>
              <a:gd name="connsiteY26" fmla="*/ 0 h 3390900"/>
              <a:gd name="connsiteX27" fmla="*/ 0 w 1816100"/>
              <a:gd name="connsiteY27" fmla="*/ 25400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16100" h="3390900">
                <a:moveTo>
                  <a:pt x="0" y="25400"/>
                </a:moveTo>
                <a:lnTo>
                  <a:pt x="0" y="3390900"/>
                </a:lnTo>
                <a:lnTo>
                  <a:pt x="1816100" y="3238500"/>
                </a:lnTo>
                <a:lnTo>
                  <a:pt x="1816100" y="3098800"/>
                </a:lnTo>
                <a:lnTo>
                  <a:pt x="1714500" y="2997200"/>
                </a:lnTo>
                <a:cubicBezTo>
                  <a:pt x="1766246" y="2673788"/>
                  <a:pt x="1689513" y="2755487"/>
                  <a:pt x="1778000" y="2667000"/>
                </a:cubicBezTo>
                <a:cubicBezTo>
                  <a:pt x="1790973" y="2264838"/>
                  <a:pt x="1659398" y="2273300"/>
                  <a:pt x="1816100" y="2273300"/>
                </a:cubicBezTo>
                <a:lnTo>
                  <a:pt x="1752600" y="2146300"/>
                </a:lnTo>
                <a:lnTo>
                  <a:pt x="1612900" y="1993900"/>
                </a:lnTo>
                <a:cubicBezTo>
                  <a:pt x="1586743" y="1850035"/>
                  <a:pt x="1587500" y="1901530"/>
                  <a:pt x="1587500" y="1841500"/>
                </a:cubicBezTo>
                <a:lnTo>
                  <a:pt x="1651000" y="1638300"/>
                </a:lnTo>
                <a:lnTo>
                  <a:pt x="1638300" y="1574800"/>
                </a:lnTo>
                <a:lnTo>
                  <a:pt x="1473200" y="1549400"/>
                </a:lnTo>
                <a:lnTo>
                  <a:pt x="1397000" y="1422400"/>
                </a:lnTo>
                <a:lnTo>
                  <a:pt x="1231900" y="1397000"/>
                </a:lnTo>
                <a:lnTo>
                  <a:pt x="1092200" y="1193800"/>
                </a:lnTo>
                <a:lnTo>
                  <a:pt x="990600" y="1066800"/>
                </a:lnTo>
                <a:cubicBezTo>
                  <a:pt x="885023" y="948025"/>
                  <a:pt x="925046" y="988546"/>
                  <a:pt x="876300" y="939800"/>
                </a:cubicBezTo>
                <a:lnTo>
                  <a:pt x="812800" y="609600"/>
                </a:lnTo>
                <a:cubicBezTo>
                  <a:pt x="670239" y="454079"/>
                  <a:pt x="673100" y="526114"/>
                  <a:pt x="673100" y="444500"/>
                </a:cubicBezTo>
                <a:lnTo>
                  <a:pt x="495300" y="266700"/>
                </a:lnTo>
                <a:lnTo>
                  <a:pt x="266700" y="342900"/>
                </a:lnTo>
                <a:lnTo>
                  <a:pt x="152400" y="355600"/>
                </a:lnTo>
                <a:lnTo>
                  <a:pt x="76200" y="241300"/>
                </a:lnTo>
                <a:lnTo>
                  <a:pt x="127000" y="139700"/>
                </a:lnTo>
                <a:lnTo>
                  <a:pt x="101600" y="50800"/>
                </a:lnTo>
                <a:lnTo>
                  <a:pt x="63500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5">
              <a:lumMod val="75000"/>
              <a:alpha val="82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Freeform 7"/>
          <p:cNvSpPr/>
          <p:nvPr/>
        </p:nvSpPr>
        <p:spPr>
          <a:xfrm>
            <a:off x="7277100" y="980282"/>
            <a:ext cx="1646767" cy="3327400"/>
          </a:xfrm>
          <a:custGeom>
            <a:avLst/>
            <a:gdLst>
              <a:gd name="connsiteX0" fmla="*/ 1612900 w 1646767"/>
              <a:gd name="connsiteY0" fmla="*/ 0 h 3327400"/>
              <a:gd name="connsiteX1" fmla="*/ 1549400 w 1646767"/>
              <a:gd name="connsiteY1" fmla="*/ 63500 h 3327400"/>
              <a:gd name="connsiteX2" fmla="*/ 1435100 w 1646767"/>
              <a:gd name="connsiteY2" fmla="*/ 25400 h 3327400"/>
              <a:gd name="connsiteX3" fmla="*/ 1371600 w 1646767"/>
              <a:gd name="connsiteY3" fmla="*/ 127000 h 3327400"/>
              <a:gd name="connsiteX4" fmla="*/ 1206500 w 1646767"/>
              <a:gd name="connsiteY4" fmla="*/ 152400 h 3327400"/>
              <a:gd name="connsiteX5" fmla="*/ 1206500 w 1646767"/>
              <a:gd name="connsiteY5" fmla="*/ 152400 h 3327400"/>
              <a:gd name="connsiteX6" fmla="*/ 1117600 w 1646767"/>
              <a:gd name="connsiteY6" fmla="*/ 342900 h 3327400"/>
              <a:gd name="connsiteX7" fmla="*/ 1092200 w 1646767"/>
              <a:gd name="connsiteY7" fmla="*/ 381000 h 3327400"/>
              <a:gd name="connsiteX8" fmla="*/ 1016000 w 1646767"/>
              <a:gd name="connsiteY8" fmla="*/ 406400 h 3327400"/>
              <a:gd name="connsiteX9" fmla="*/ 1066800 w 1646767"/>
              <a:gd name="connsiteY9" fmla="*/ 190500 h 3327400"/>
              <a:gd name="connsiteX10" fmla="*/ 1168400 w 1646767"/>
              <a:gd name="connsiteY10" fmla="*/ 76200 h 3327400"/>
              <a:gd name="connsiteX11" fmla="*/ 1016000 w 1646767"/>
              <a:gd name="connsiteY11" fmla="*/ 114300 h 3327400"/>
              <a:gd name="connsiteX12" fmla="*/ 977900 w 1646767"/>
              <a:gd name="connsiteY12" fmla="*/ 139700 h 3327400"/>
              <a:gd name="connsiteX13" fmla="*/ 901700 w 1646767"/>
              <a:gd name="connsiteY13" fmla="*/ 190500 h 3327400"/>
              <a:gd name="connsiteX14" fmla="*/ 749300 w 1646767"/>
              <a:gd name="connsiteY14" fmla="*/ 215900 h 3327400"/>
              <a:gd name="connsiteX15" fmla="*/ 622300 w 1646767"/>
              <a:gd name="connsiteY15" fmla="*/ 342900 h 3327400"/>
              <a:gd name="connsiteX16" fmla="*/ 749300 w 1646767"/>
              <a:gd name="connsiteY16" fmla="*/ 431800 h 3327400"/>
              <a:gd name="connsiteX17" fmla="*/ 635000 w 1646767"/>
              <a:gd name="connsiteY17" fmla="*/ 596900 h 3327400"/>
              <a:gd name="connsiteX18" fmla="*/ 596900 w 1646767"/>
              <a:gd name="connsiteY18" fmla="*/ 622300 h 3327400"/>
              <a:gd name="connsiteX19" fmla="*/ 571500 w 1646767"/>
              <a:gd name="connsiteY19" fmla="*/ 647700 h 3327400"/>
              <a:gd name="connsiteX20" fmla="*/ 469900 w 1646767"/>
              <a:gd name="connsiteY20" fmla="*/ 723900 h 3327400"/>
              <a:gd name="connsiteX21" fmla="*/ 482600 w 1646767"/>
              <a:gd name="connsiteY21" fmla="*/ 850900 h 3327400"/>
              <a:gd name="connsiteX22" fmla="*/ 355600 w 1646767"/>
              <a:gd name="connsiteY22" fmla="*/ 736600 h 3327400"/>
              <a:gd name="connsiteX23" fmla="*/ 381000 w 1646767"/>
              <a:gd name="connsiteY23" fmla="*/ 990600 h 3327400"/>
              <a:gd name="connsiteX24" fmla="*/ 330200 w 1646767"/>
              <a:gd name="connsiteY24" fmla="*/ 1104900 h 3327400"/>
              <a:gd name="connsiteX25" fmla="*/ 127000 w 1646767"/>
              <a:gd name="connsiteY25" fmla="*/ 1231900 h 3327400"/>
              <a:gd name="connsiteX26" fmla="*/ 127000 w 1646767"/>
              <a:gd name="connsiteY26" fmla="*/ 1409700 h 3327400"/>
              <a:gd name="connsiteX27" fmla="*/ 114300 w 1646767"/>
              <a:gd name="connsiteY27" fmla="*/ 1473200 h 3327400"/>
              <a:gd name="connsiteX28" fmla="*/ 88900 w 1646767"/>
              <a:gd name="connsiteY28" fmla="*/ 1435100 h 3327400"/>
              <a:gd name="connsiteX29" fmla="*/ 0 w 1646767"/>
              <a:gd name="connsiteY29" fmla="*/ 1358900 h 3327400"/>
              <a:gd name="connsiteX30" fmla="*/ 38100 w 1646767"/>
              <a:gd name="connsiteY30" fmla="*/ 1714500 h 3327400"/>
              <a:gd name="connsiteX31" fmla="*/ 215900 w 1646767"/>
              <a:gd name="connsiteY31" fmla="*/ 1854200 h 3327400"/>
              <a:gd name="connsiteX32" fmla="*/ 482600 w 1646767"/>
              <a:gd name="connsiteY32" fmla="*/ 1866900 h 3327400"/>
              <a:gd name="connsiteX33" fmla="*/ 673100 w 1646767"/>
              <a:gd name="connsiteY33" fmla="*/ 1981200 h 3327400"/>
              <a:gd name="connsiteX34" fmla="*/ 723900 w 1646767"/>
              <a:gd name="connsiteY34" fmla="*/ 2044700 h 3327400"/>
              <a:gd name="connsiteX35" fmla="*/ 736600 w 1646767"/>
              <a:gd name="connsiteY35" fmla="*/ 1917700 h 3327400"/>
              <a:gd name="connsiteX36" fmla="*/ 774700 w 1646767"/>
              <a:gd name="connsiteY36" fmla="*/ 1968500 h 3327400"/>
              <a:gd name="connsiteX37" fmla="*/ 838200 w 1646767"/>
              <a:gd name="connsiteY37" fmla="*/ 2120900 h 3327400"/>
              <a:gd name="connsiteX38" fmla="*/ 927100 w 1646767"/>
              <a:gd name="connsiteY38" fmla="*/ 2362200 h 3327400"/>
              <a:gd name="connsiteX39" fmla="*/ 876300 w 1646767"/>
              <a:gd name="connsiteY39" fmla="*/ 2540000 h 3327400"/>
              <a:gd name="connsiteX40" fmla="*/ 762000 w 1646767"/>
              <a:gd name="connsiteY40" fmla="*/ 2578100 h 3327400"/>
              <a:gd name="connsiteX41" fmla="*/ 838200 w 1646767"/>
              <a:gd name="connsiteY41" fmla="*/ 2654300 h 3327400"/>
              <a:gd name="connsiteX42" fmla="*/ 736600 w 1646767"/>
              <a:gd name="connsiteY42" fmla="*/ 3187700 h 3327400"/>
              <a:gd name="connsiteX43" fmla="*/ 1638300 w 1646767"/>
              <a:gd name="connsiteY43" fmla="*/ 3327400 h 3327400"/>
              <a:gd name="connsiteX44" fmla="*/ 1612900 w 1646767"/>
              <a:gd name="connsiteY44" fmla="*/ 0 h 33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46767" h="3327400">
                <a:moveTo>
                  <a:pt x="1612900" y="0"/>
                </a:moveTo>
                <a:lnTo>
                  <a:pt x="1549400" y="63500"/>
                </a:lnTo>
                <a:lnTo>
                  <a:pt x="1435100" y="25400"/>
                </a:lnTo>
                <a:cubicBezTo>
                  <a:pt x="1382407" y="130786"/>
                  <a:pt x="1422164" y="127000"/>
                  <a:pt x="1371600" y="127000"/>
                </a:cubicBezTo>
                <a:lnTo>
                  <a:pt x="1206500" y="152400"/>
                </a:lnTo>
                <a:lnTo>
                  <a:pt x="1206500" y="152400"/>
                </a:lnTo>
                <a:cubicBezTo>
                  <a:pt x="1176867" y="215900"/>
                  <a:pt x="1148938" y="280224"/>
                  <a:pt x="1117600" y="342900"/>
                </a:cubicBezTo>
                <a:cubicBezTo>
                  <a:pt x="1110774" y="356552"/>
                  <a:pt x="1092200" y="381000"/>
                  <a:pt x="1092200" y="381000"/>
                </a:cubicBezTo>
                <a:lnTo>
                  <a:pt x="1016000" y="406400"/>
                </a:lnTo>
                <a:cubicBezTo>
                  <a:pt x="1055203" y="197316"/>
                  <a:pt x="1005371" y="251929"/>
                  <a:pt x="1066800" y="190500"/>
                </a:cubicBezTo>
                <a:lnTo>
                  <a:pt x="1168400" y="76200"/>
                </a:lnTo>
                <a:cubicBezTo>
                  <a:pt x="1117600" y="88900"/>
                  <a:pt x="1065676" y="97741"/>
                  <a:pt x="1016000" y="114300"/>
                </a:cubicBezTo>
                <a:cubicBezTo>
                  <a:pt x="1001520" y="119127"/>
                  <a:pt x="977900" y="139700"/>
                  <a:pt x="977900" y="139700"/>
                </a:cubicBezTo>
                <a:lnTo>
                  <a:pt x="901700" y="190500"/>
                </a:lnTo>
                <a:cubicBezTo>
                  <a:pt x="756038" y="203742"/>
                  <a:pt x="795063" y="170137"/>
                  <a:pt x="749300" y="215900"/>
                </a:cubicBezTo>
                <a:lnTo>
                  <a:pt x="622300" y="342900"/>
                </a:lnTo>
                <a:cubicBezTo>
                  <a:pt x="752930" y="421278"/>
                  <a:pt x="749300" y="369731"/>
                  <a:pt x="749300" y="431800"/>
                </a:cubicBezTo>
                <a:cubicBezTo>
                  <a:pt x="711200" y="486833"/>
                  <a:pt x="676814" y="544633"/>
                  <a:pt x="635000" y="596900"/>
                </a:cubicBezTo>
                <a:cubicBezTo>
                  <a:pt x="625465" y="608819"/>
                  <a:pt x="608819" y="612765"/>
                  <a:pt x="596900" y="622300"/>
                </a:cubicBezTo>
                <a:cubicBezTo>
                  <a:pt x="587550" y="629780"/>
                  <a:pt x="579967" y="639233"/>
                  <a:pt x="571500" y="647700"/>
                </a:cubicBezTo>
                <a:lnTo>
                  <a:pt x="469900" y="723900"/>
                </a:lnTo>
                <a:lnTo>
                  <a:pt x="482600" y="850900"/>
                </a:lnTo>
                <a:cubicBezTo>
                  <a:pt x="352607" y="720907"/>
                  <a:pt x="355600" y="664032"/>
                  <a:pt x="355600" y="736600"/>
                </a:cubicBezTo>
                <a:cubicBezTo>
                  <a:pt x="386568" y="922406"/>
                  <a:pt x="381000" y="837499"/>
                  <a:pt x="381000" y="990600"/>
                </a:cubicBezTo>
                <a:lnTo>
                  <a:pt x="330200" y="1104900"/>
                </a:lnTo>
                <a:lnTo>
                  <a:pt x="127000" y="1231900"/>
                </a:lnTo>
                <a:lnTo>
                  <a:pt x="127000" y="1409700"/>
                </a:lnTo>
                <a:cubicBezTo>
                  <a:pt x="122767" y="1430867"/>
                  <a:pt x="132261" y="1461226"/>
                  <a:pt x="114300" y="1473200"/>
                </a:cubicBezTo>
                <a:cubicBezTo>
                  <a:pt x="101600" y="1481667"/>
                  <a:pt x="88900" y="1435100"/>
                  <a:pt x="88900" y="1435100"/>
                </a:cubicBezTo>
                <a:lnTo>
                  <a:pt x="0" y="1358900"/>
                </a:lnTo>
                <a:cubicBezTo>
                  <a:pt x="41532" y="1663467"/>
                  <a:pt x="38100" y="1544305"/>
                  <a:pt x="38100" y="1714500"/>
                </a:cubicBezTo>
                <a:cubicBezTo>
                  <a:pt x="176491" y="1866730"/>
                  <a:pt x="102167" y="1854200"/>
                  <a:pt x="215900" y="1854200"/>
                </a:cubicBezTo>
                <a:cubicBezTo>
                  <a:pt x="465655" y="1867345"/>
                  <a:pt x="376655" y="1866900"/>
                  <a:pt x="482600" y="1866900"/>
                </a:cubicBezTo>
                <a:cubicBezTo>
                  <a:pt x="684892" y="1947817"/>
                  <a:pt x="673100" y="1874708"/>
                  <a:pt x="673100" y="1981200"/>
                </a:cubicBezTo>
                <a:lnTo>
                  <a:pt x="723900" y="2044700"/>
                </a:lnTo>
                <a:cubicBezTo>
                  <a:pt x="728133" y="2002367"/>
                  <a:pt x="713001" y="1953099"/>
                  <a:pt x="736600" y="1917700"/>
                </a:cubicBezTo>
                <a:cubicBezTo>
                  <a:pt x="748341" y="1900088"/>
                  <a:pt x="774700" y="1968500"/>
                  <a:pt x="774700" y="1968500"/>
                </a:cubicBezTo>
                <a:cubicBezTo>
                  <a:pt x="826839" y="2124916"/>
                  <a:pt x="771952" y="2120900"/>
                  <a:pt x="838200" y="2120900"/>
                </a:cubicBezTo>
                <a:cubicBezTo>
                  <a:pt x="928634" y="2353445"/>
                  <a:pt x="927100" y="2267741"/>
                  <a:pt x="927100" y="2362200"/>
                </a:cubicBezTo>
                <a:lnTo>
                  <a:pt x="876300" y="2540000"/>
                </a:lnTo>
                <a:lnTo>
                  <a:pt x="762000" y="2578100"/>
                </a:lnTo>
                <a:lnTo>
                  <a:pt x="838200" y="2654300"/>
                </a:lnTo>
                <a:lnTo>
                  <a:pt x="736600" y="3187700"/>
                </a:lnTo>
                <a:lnTo>
                  <a:pt x="1638300" y="3327400"/>
                </a:lnTo>
                <a:cubicBezTo>
                  <a:pt x="1642533" y="2209800"/>
                  <a:pt x="1646767" y="1092200"/>
                  <a:pt x="1612900" y="0"/>
                </a:cubicBezTo>
                <a:close/>
              </a:path>
            </a:pathLst>
          </a:custGeom>
          <a:solidFill>
            <a:schemeClr val="accent5">
              <a:lumMod val="75000"/>
              <a:alpha val="82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reeform 8"/>
          <p:cNvSpPr/>
          <p:nvPr/>
        </p:nvSpPr>
        <p:spPr>
          <a:xfrm>
            <a:off x="3704881" y="611982"/>
            <a:ext cx="2467319" cy="3492500"/>
          </a:xfrm>
          <a:custGeom>
            <a:avLst/>
            <a:gdLst>
              <a:gd name="connsiteX0" fmla="*/ 2035519 w 2467319"/>
              <a:gd name="connsiteY0" fmla="*/ 0 h 3492500"/>
              <a:gd name="connsiteX1" fmla="*/ 1413219 w 2467319"/>
              <a:gd name="connsiteY1" fmla="*/ 457200 h 3492500"/>
              <a:gd name="connsiteX2" fmla="*/ 1222719 w 2467319"/>
              <a:gd name="connsiteY2" fmla="*/ 266700 h 3492500"/>
              <a:gd name="connsiteX3" fmla="*/ 1032219 w 2467319"/>
              <a:gd name="connsiteY3" fmla="*/ 406400 h 3492500"/>
              <a:gd name="connsiteX4" fmla="*/ 956019 w 2467319"/>
              <a:gd name="connsiteY4" fmla="*/ 533400 h 3492500"/>
              <a:gd name="connsiteX5" fmla="*/ 613119 w 2467319"/>
              <a:gd name="connsiteY5" fmla="*/ 533400 h 3492500"/>
              <a:gd name="connsiteX6" fmla="*/ 702019 w 2467319"/>
              <a:gd name="connsiteY6" fmla="*/ 698500 h 3492500"/>
              <a:gd name="connsiteX7" fmla="*/ 765519 w 2467319"/>
              <a:gd name="connsiteY7" fmla="*/ 812800 h 3492500"/>
              <a:gd name="connsiteX8" fmla="*/ 587719 w 2467319"/>
              <a:gd name="connsiteY8" fmla="*/ 838200 h 3492500"/>
              <a:gd name="connsiteX9" fmla="*/ 575019 w 2467319"/>
              <a:gd name="connsiteY9" fmla="*/ 990600 h 3492500"/>
              <a:gd name="connsiteX10" fmla="*/ 371819 w 2467319"/>
              <a:gd name="connsiteY10" fmla="*/ 1193800 h 3492500"/>
              <a:gd name="connsiteX11" fmla="*/ 321019 w 2467319"/>
              <a:gd name="connsiteY11" fmla="*/ 1422400 h 3492500"/>
              <a:gd name="connsiteX12" fmla="*/ 282919 w 2467319"/>
              <a:gd name="connsiteY12" fmla="*/ 1422400 h 3492500"/>
              <a:gd name="connsiteX13" fmla="*/ 143219 w 2467319"/>
              <a:gd name="connsiteY13" fmla="*/ 1397000 h 3492500"/>
              <a:gd name="connsiteX14" fmla="*/ 16219 w 2467319"/>
              <a:gd name="connsiteY14" fmla="*/ 1485900 h 3492500"/>
              <a:gd name="connsiteX15" fmla="*/ 67019 w 2467319"/>
              <a:gd name="connsiteY15" fmla="*/ 1651000 h 3492500"/>
              <a:gd name="connsiteX16" fmla="*/ 194019 w 2467319"/>
              <a:gd name="connsiteY16" fmla="*/ 1524000 h 3492500"/>
              <a:gd name="connsiteX17" fmla="*/ 168619 w 2467319"/>
              <a:gd name="connsiteY17" fmla="*/ 1638300 h 3492500"/>
              <a:gd name="connsiteX18" fmla="*/ 257519 w 2467319"/>
              <a:gd name="connsiteY18" fmla="*/ 1739900 h 3492500"/>
              <a:gd name="connsiteX19" fmla="*/ 282919 w 2467319"/>
              <a:gd name="connsiteY19" fmla="*/ 1803400 h 3492500"/>
              <a:gd name="connsiteX20" fmla="*/ 321019 w 2467319"/>
              <a:gd name="connsiteY20" fmla="*/ 1841500 h 3492500"/>
              <a:gd name="connsiteX21" fmla="*/ 422619 w 2467319"/>
              <a:gd name="connsiteY21" fmla="*/ 1752600 h 3492500"/>
              <a:gd name="connsiteX22" fmla="*/ 587719 w 2467319"/>
              <a:gd name="connsiteY22" fmla="*/ 1816100 h 3492500"/>
              <a:gd name="connsiteX23" fmla="*/ 778219 w 2467319"/>
              <a:gd name="connsiteY23" fmla="*/ 1905000 h 3492500"/>
              <a:gd name="connsiteX24" fmla="*/ 854419 w 2467319"/>
              <a:gd name="connsiteY24" fmla="*/ 2082800 h 3492500"/>
              <a:gd name="connsiteX25" fmla="*/ 1083019 w 2467319"/>
              <a:gd name="connsiteY25" fmla="*/ 2146300 h 3492500"/>
              <a:gd name="connsiteX26" fmla="*/ 1108419 w 2467319"/>
              <a:gd name="connsiteY26" fmla="*/ 2171700 h 3492500"/>
              <a:gd name="connsiteX27" fmla="*/ 1121119 w 2467319"/>
              <a:gd name="connsiteY27" fmla="*/ 2286000 h 3492500"/>
              <a:gd name="connsiteX28" fmla="*/ 1019519 w 2467319"/>
              <a:gd name="connsiteY28" fmla="*/ 2540000 h 3492500"/>
              <a:gd name="connsiteX29" fmla="*/ 968719 w 2467319"/>
              <a:gd name="connsiteY29" fmla="*/ 2578100 h 3492500"/>
              <a:gd name="connsiteX30" fmla="*/ 816319 w 2467319"/>
              <a:gd name="connsiteY30" fmla="*/ 2755900 h 3492500"/>
              <a:gd name="connsiteX31" fmla="*/ 727419 w 2467319"/>
              <a:gd name="connsiteY31" fmla="*/ 2819400 h 3492500"/>
              <a:gd name="connsiteX32" fmla="*/ 651219 w 2467319"/>
              <a:gd name="connsiteY32" fmla="*/ 3048000 h 3492500"/>
              <a:gd name="connsiteX33" fmla="*/ 536919 w 2467319"/>
              <a:gd name="connsiteY33" fmla="*/ 3251200 h 3492500"/>
              <a:gd name="connsiteX34" fmla="*/ 511519 w 2467319"/>
              <a:gd name="connsiteY34" fmla="*/ 3403600 h 3492500"/>
              <a:gd name="connsiteX35" fmla="*/ 511519 w 2467319"/>
              <a:gd name="connsiteY35" fmla="*/ 3492500 h 3492500"/>
              <a:gd name="connsiteX36" fmla="*/ 2124419 w 2467319"/>
              <a:gd name="connsiteY36" fmla="*/ 3429000 h 3492500"/>
              <a:gd name="connsiteX37" fmla="*/ 2111719 w 2467319"/>
              <a:gd name="connsiteY37" fmla="*/ 2794000 h 3492500"/>
              <a:gd name="connsiteX38" fmla="*/ 2048219 w 2467319"/>
              <a:gd name="connsiteY38" fmla="*/ 2743200 h 3492500"/>
              <a:gd name="connsiteX39" fmla="*/ 1984719 w 2467319"/>
              <a:gd name="connsiteY39" fmla="*/ 2552700 h 3492500"/>
              <a:gd name="connsiteX40" fmla="*/ 1959319 w 2467319"/>
              <a:gd name="connsiteY40" fmla="*/ 2349500 h 3492500"/>
              <a:gd name="connsiteX41" fmla="*/ 1997419 w 2467319"/>
              <a:gd name="connsiteY41" fmla="*/ 2260600 h 3492500"/>
              <a:gd name="connsiteX42" fmla="*/ 1959319 w 2467319"/>
              <a:gd name="connsiteY42" fmla="*/ 2120900 h 3492500"/>
              <a:gd name="connsiteX43" fmla="*/ 1959319 w 2467319"/>
              <a:gd name="connsiteY43" fmla="*/ 2120900 h 3492500"/>
              <a:gd name="connsiteX44" fmla="*/ 1946619 w 2467319"/>
              <a:gd name="connsiteY44" fmla="*/ 1905000 h 3492500"/>
              <a:gd name="connsiteX45" fmla="*/ 1794219 w 2467319"/>
              <a:gd name="connsiteY45" fmla="*/ 1917700 h 3492500"/>
              <a:gd name="connsiteX46" fmla="*/ 1641819 w 2467319"/>
              <a:gd name="connsiteY46" fmla="*/ 1930400 h 3492500"/>
              <a:gd name="connsiteX47" fmla="*/ 1476719 w 2467319"/>
              <a:gd name="connsiteY47" fmla="*/ 1816100 h 3492500"/>
              <a:gd name="connsiteX48" fmla="*/ 1464019 w 2467319"/>
              <a:gd name="connsiteY48" fmla="*/ 1587500 h 3492500"/>
              <a:gd name="connsiteX49" fmla="*/ 1552919 w 2467319"/>
              <a:gd name="connsiteY49" fmla="*/ 1333500 h 3492500"/>
              <a:gd name="connsiteX50" fmla="*/ 1654519 w 2467319"/>
              <a:gd name="connsiteY50" fmla="*/ 1206500 h 3492500"/>
              <a:gd name="connsiteX51" fmla="*/ 1832319 w 2467319"/>
              <a:gd name="connsiteY51" fmla="*/ 1193800 h 3492500"/>
              <a:gd name="connsiteX52" fmla="*/ 1959319 w 2467319"/>
              <a:gd name="connsiteY52" fmla="*/ 1231900 h 3492500"/>
              <a:gd name="connsiteX53" fmla="*/ 2073619 w 2467319"/>
              <a:gd name="connsiteY53" fmla="*/ 1282700 h 3492500"/>
              <a:gd name="connsiteX54" fmla="*/ 2149819 w 2467319"/>
              <a:gd name="connsiteY54" fmla="*/ 1244600 h 3492500"/>
              <a:gd name="connsiteX55" fmla="*/ 2213319 w 2467319"/>
              <a:gd name="connsiteY55" fmla="*/ 1308100 h 3492500"/>
              <a:gd name="connsiteX56" fmla="*/ 2340319 w 2467319"/>
              <a:gd name="connsiteY56" fmla="*/ 1308100 h 3492500"/>
              <a:gd name="connsiteX57" fmla="*/ 2378419 w 2467319"/>
              <a:gd name="connsiteY57" fmla="*/ 1231900 h 3492500"/>
              <a:gd name="connsiteX58" fmla="*/ 2264119 w 2467319"/>
              <a:gd name="connsiteY58" fmla="*/ 1168400 h 3492500"/>
              <a:gd name="connsiteX59" fmla="*/ 2264119 w 2467319"/>
              <a:gd name="connsiteY59" fmla="*/ 1054100 h 3492500"/>
              <a:gd name="connsiteX60" fmla="*/ 2467319 w 2467319"/>
              <a:gd name="connsiteY60" fmla="*/ 1028700 h 3492500"/>
              <a:gd name="connsiteX61" fmla="*/ 2467319 w 2467319"/>
              <a:gd name="connsiteY61" fmla="*/ 1028700 h 3492500"/>
              <a:gd name="connsiteX62" fmla="*/ 2378419 w 2467319"/>
              <a:gd name="connsiteY62" fmla="*/ 927100 h 3492500"/>
              <a:gd name="connsiteX63" fmla="*/ 2302219 w 2467319"/>
              <a:gd name="connsiteY63" fmla="*/ 977900 h 3492500"/>
              <a:gd name="connsiteX64" fmla="*/ 2200619 w 2467319"/>
              <a:gd name="connsiteY64" fmla="*/ 1079500 h 3492500"/>
              <a:gd name="connsiteX65" fmla="*/ 2187919 w 2467319"/>
              <a:gd name="connsiteY65" fmla="*/ 1155700 h 3492500"/>
              <a:gd name="connsiteX66" fmla="*/ 2187919 w 2467319"/>
              <a:gd name="connsiteY66" fmla="*/ 1155700 h 3492500"/>
              <a:gd name="connsiteX67" fmla="*/ 2111719 w 2467319"/>
              <a:gd name="connsiteY67" fmla="*/ 1016000 h 3492500"/>
              <a:gd name="connsiteX68" fmla="*/ 1984719 w 2467319"/>
              <a:gd name="connsiteY68" fmla="*/ 990600 h 3492500"/>
              <a:gd name="connsiteX69" fmla="*/ 2086319 w 2467319"/>
              <a:gd name="connsiteY69" fmla="*/ 1104900 h 3492500"/>
              <a:gd name="connsiteX70" fmla="*/ 2048219 w 2467319"/>
              <a:gd name="connsiteY70" fmla="*/ 1193800 h 3492500"/>
              <a:gd name="connsiteX71" fmla="*/ 2010119 w 2467319"/>
              <a:gd name="connsiteY71" fmla="*/ 1104900 h 3492500"/>
              <a:gd name="connsiteX72" fmla="*/ 1997419 w 2467319"/>
              <a:gd name="connsiteY72" fmla="*/ 1028700 h 3492500"/>
              <a:gd name="connsiteX73" fmla="*/ 1895819 w 2467319"/>
              <a:gd name="connsiteY73" fmla="*/ 1016000 h 3492500"/>
              <a:gd name="connsiteX74" fmla="*/ 1794219 w 2467319"/>
              <a:gd name="connsiteY74" fmla="*/ 1066800 h 3492500"/>
              <a:gd name="connsiteX75" fmla="*/ 1730719 w 2467319"/>
              <a:gd name="connsiteY75" fmla="*/ 1181100 h 3492500"/>
              <a:gd name="connsiteX76" fmla="*/ 1629119 w 2467319"/>
              <a:gd name="connsiteY76" fmla="*/ 1143000 h 3492500"/>
              <a:gd name="connsiteX77" fmla="*/ 1591019 w 2467319"/>
              <a:gd name="connsiteY77" fmla="*/ 1054100 h 3492500"/>
              <a:gd name="connsiteX78" fmla="*/ 1730719 w 2467319"/>
              <a:gd name="connsiteY78" fmla="*/ 990600 h 3492500"/>
              <a:gd name="connsiteX79" fmla="*/ 1756119 w 2467319"/>
              <a:gd name="connsiteY79" fmla="*/ 901700 h 3492500"/>
              <a:gd name="connsiteX80" fmla="*/ 1768819 w 2467319"/>
              <a:gd name="connsiteY80" fmla="*/ 800100 h 3492500"/>
              <a:gd name="connsiteX81" fmla="*/ 1883119 w 2467319"/>
              <a:gd name="connsiteY81" fmla="*/ 673100 h 3492500"/>
              <a:gd name="connsiteX82" fmla="*/ 1946619 w 2467319"/>
              <a:gd name="connsiteY82" fmla="*/ 635000 h 3492500"/>
              <a:gd name="connsiteX83" fmla="*/ 1997419 w 2467319"/>
              <a:gd name="connsiteY83" fmla="*/ 723900 h 3492500"/>
              <a:gd name="connsiteX84" fmla="*/ 2137119 w 2467319"/>
              <a:gd name="connsiteY84" fmla="*/ 635000 h 3492500"/>
              <a:gd name="connsiteX85" fmla="*/ 2200619 w 2467319"/>
              <a:gd name="connsiteY85" fmla="*/ 546100 h 3492500"/>
              <a:gd name="connsiteX86" fmla="*/ 2175219 w 2467319"/>
              <a:gd name="connsiteY86" fmla="*/ 469900 h 3492500"/>
              <a:gd name="connsiteX87" fmla="*/ 2187919 w 2467319"/>
              <a:gd name="connsiteY87" fmla="*/ 355600 h 3492500"/>
              <a:gd name="connsiteX88" fmla="*/ 2099019 w 2467319"/>
              <a:gd name="connsiteY88" fmla="*/ 469900 h 3492500"/>
              <a:gd name="connsiteX89" fmla="*/ 2073619 w 2467319"/>
              <a:gd name="connsiteY89" fmla="*/ 584200 h 3492500"/>
              <a:gd name="connsiteX90" fmla="*/ 2048219 w 2467319"/>
              <a:gd name="connsiteY90" fmla="*/ 622300 h 3492500"/>
              <a:gd name="connsiteX91" fmla="*/ 2022819 w 2467319"/>
              <a:gd name="connsiteY91" fmla="*/ 698500 h 3492500"/>
              <a:gd name="connsiteX92" fmla="*/ 1972019 w 2467319"/>
              <a:gd name="connsiteY92" fmla="*/ 596900 h 3492500"/>
              <a:gd name="connsiteX93" fmla="*/ 1972019 w 2467319"/>
              <a:gd name="connsiteY93" fmla="*/ 596900 h 3492500"/>
              <a:gd name="connsiteX94" fmla="*/ 1870419 w 2467319"/>
              <a:gd name="connsiteY94" fmla="*/ 508000 h 3492500"/>
              <a:gd name="connsiteX95" fmla="*/ 1895819 w 2467319"/>
              <a:gd name="connsiteY95" fmla="*/ 381000 h 3492500"/>
              <a:gd name="connsiteX96" fmla="*/ 2010119 w 2467319"/>
              <a:gd name="connsiteY96" fmla="*/ 266700 h 3492500"/>
              <a:gd name="connsiteX97" fmla="*/ 2149819 w 2467319"/>
              <a:gd name="connsiteY97" fmla="*/ 203200 h 3492500"/>
              <a:gd name="connsiteX98" fmla="*/ 2289519 w 2467319"/>
              <a:gd name="connsiteY98" fmla="*/ 177800 h 3492500"/>
              <a:gd name="connsiteX99" fmla="*/ 2035519 w 2467319"/>
              <a:gd name="connsiteY99" fmla="*/ 0 h 3492500"/>
              <a:gd name="connsiteX0" fmla="*/ 2035519 w 2467319"/>
              <a:gd name="connsiteY0" fmla="*/ 0 h 3492500"/>
              <a:gd name="connsiteX1" fmla="*/ 1413219 w 2467319"/>
              <a:gd name="connsiteY1" fmla="*/ 457200 h 3492500"/>
              <a:gd name="connsiteX2" fmla="*/ 1222719 w 2467319"/>
              <a:gd name="connsiteY2" fmla="*/ 266700 h 3492500"/>
              <a:gd name="connsiteX3" fmla="*/ 1032219 w 2467319"/>
              <a:gd name="connsiteY3" fmla="*/ 406400 h 3492500"/>
              <a:gd name="connsiteX4" fmla="*/ 956019 w 2467319"/>
              <a:gd name="connsiteY4" fmla="*/ 533400 h 3492500"/>
              <a:gd name="connsiteX5" fmla="*/ 613119 w 2467319"/>
              <a:gd name="connsiteY5" fmla="*/ 533400 h 3492500"/>
              <a:gd name="connsiteX6" fmla="*/ 702019 w 2467319"/>
              <a:gd name="connsiteY6" fmla="*/ 698500 h 3492500"/>
              <a:gd name="connsiteX7" fmla="*/ 765519 w 2467319"/>
              <a:gd name="connsiteY7" fmla="*/ 812800 h 3492500"/>
              <a:gd name="connsiteX8" fmla="*/ 587719 w 2467319"/>
              <a:gd name="connsiteY8" fmla="*/ 838200 h 3492500"/>
              <a:gd name="connsiteX9" fmla="*/ 575019 w 2467319"/>
              <a:gd name="connsiteY9" fmla="*/ 990600 h 3492500"/>
              <a:gd name="connsiteX10" fmla="*/ 371819 w 2467319"/>
              <a:gd name="connsiteY10" fmla="*/ 1193800 h 3492500"/>
              <a:gd name="connsiteX11" fmla="*/ 321019 w 2467319"/>
              <a:gd name="connsiteY11" fmla="*/ 1422400 h 3492500"/>
              <a:gd name="connsiteX12" fmla="*/ 282919 w 2467319"/>
              <a:gd name="connsiteY12" fmla="*/ 1422400 h 3492500"/>
              <a:gd name="connsiteX13" fmla="*/ 143219 w 2467319"/>
              <a:gd name="connsiteY13" fmla="*/ 1397000 h 3492500"/>
              <a:gd name="connsiteX14" fmla="*/ 16219 w 2467319"/>
              <a:gd name="connsiteY14" fmla="*/ 1485900 h 3492500"/>
              <a:gd name="connsiteX15" fmla="*/ 67019 w 2467319"/>
              <a:gd name="connsiteY15" fmla="*/ 1651000 h 3492500"/>
              <a:gd name="connsiteX16" fmla="*/ 194019 w 2467319"/>
              <a:gd name="connsiteY16" fmla="*/ 1524000 h 3492500"/>
              <a:gd name="connsiteX17" fmla="*/ 168619 w 2467319"/>
              <a:gd name="connsiteY17" fmla="*/ 1638300 h 3492500"/>
              <a:gd name="connsiteX18" fmla="*/ 257519 w 2467319"/>
              <a:gd name="connsiteY18" fmla="*/ 1739900 h 3492500"/>
              <a:gd name="connsiteX19" fmla="*/ 282919 w 2467319"/>
              <a:gd name="connsiteY19" fmla="*/ 1803400 h 3492500"/>
              <a:gd name="connsiteX20" fmla="*/ 321019 w 2467319"/>
              <a:gd name="connsiteY20" fmla="*/ 1841500 h 3492500"/>
              <a:gd name="connsiteX21" fmla="*/ 422619 w 2467319"/>
              <a:gd name="connsiteY21" fmla="*/ 1752600 h 3492500"/>
              <a:gd name="connsiteX22" fmla="*/ 587719 w 2467319"/>
              <a:gd name="connsiteY22" fmla="*/ 1816100 h 3492500"/>
              <a:gd name="connsiteX23" fmla="*/ 778219 w 2467319"/>
              <a:gd name="connsiteY23" fmla="*/ 1905000 h 3492500"/>
              <a:gd name="connsiteX24" fmla="*/ 854419 w 2467319"/>
              <a:gd name="connsiteY24" fmla="*/ 2082800 h 3492500"/>
              <a:gd name="connsiteX25" fmla="*/ 1083019 w 2467319"/>
              <a:gd name="connsiteY25" fmla="*/ 2146300 h 3492500"/>
              <a:gd name="connsiteX26" fmla="*/ 1108419 w 2467319"/>
              <a:gd name="connsiteY26" fmla="*/ 2171700 h 3492500"/>
              <a:gd name="connsiteX27" fmla="*/ 1121119 w 2467319"/>
              <a:gd name="connsiteY27" fmla="*/ 2286000 h 3492500"/>
              <a:gd name="connsiteX28" fmla="*/ 1019519 w 2467319"/>
              <a:gd name="connsiteY28" fmla="*/ 2540000 h 3492500"/>
              <a:gd name="connsiteX29" fmla="*/ 968719 w 2467319"/>
              <a:gd name="connsiteY29" fmla="*/ 2578100 h 3492500"/>
              <a:gd name="connsiteX30" fmla="*/ 816319 w 2467319"/>
              <a:gd name="connsiteY30" fmla="*/ 2755900 h 3492500"/>
              <a:gd name="connsiteX31" fmla="*/ 727419 w 2467319"/>
              <a:gd name="connsiteY31" fmla="*/ 2819400 h 3492500"/>
              <a:gd name="connsiteX32" fmla="*/ 651219 w 2467319"/>
              <a:gd name="connsiteY32" fmla="*/ 3048000 h 3492500"/>
              <a:gd name="connsiteX33" fmla="*/ 536919 w 2467319"/>
              <a:gd name="connsiteY33" fmla="*/ 3251200 h 3492500"/>
              <a:gd name="connsiteX34" fmla="*/ 511519 w 2467319"/>
              <a:gd name="connsiteY34" fmla="*/ 3403600 h 3492500"/>
              <a:gd name="connsiteX35" fmla="*/ 511519 w 2467319"/>
              <a:gd name="connsiteY35" fmla="*/ 3492500 h 3492500"/>
              <a:gd name="connsiteX36" fmla="*/ 2124419 w 2467319"/>
              <a:gd name="connsiteY36" fmla="*/ 3429000 h 3492500"/>
              <a:gd name="connsiteX37" fmla="*/ 2111719 w 2467319"/>
              <a:gd name="connsiteY37" fmla="*/ 2794000 h 3492500"/>
              <a:gd name="connsiteX38" fmla="*/ 2048219 w 2467319"/>
              <a:gd name="connsiteY38" fmla="*/ 2743200 h 3492500"/>
              <a:gd name="connsiteX39" fmla="*/ 1984719 w 2467319"/>
              <a:gd name="connsiteY39" fmla="*/ 2552700 h 3492500"/>
              <a:gd name="connsiteX40" fmla="*/ 1959319 w 2467319"/>
              <a:gd name="connsiteY40" fmla="*/ 2349500 h 3492500"/>
              <a:gd name="connsiteX41" fmla="*/ 1997419 w 2467319"/>
              <a:gd name="connsiteY41" fmla="*/ 2260600 h 3492500"/>
              <a:gd name="connsiteX42" fmla="*/ 1959319 w 2467319"/>
              <a:gd name="connsiteY42" fmla="*/ 2120900 h 3492500"/>
              <a:gd name="connsiteX43" fmla="*/ 1959319 w 2467319"/>
              <a:gd name="connsiteY43" fmla="*/ 2120900 h 3492500"/>
              <a:gd name="connsiteX44" fmla="*/ 1946619 w 2467319"/>
              <a:gd name="connsiteY44" fmla="*/ 1905000 h 3492500"/>
              <a:gd name="connsiteX45" fmla="*/ 1794219 w 2467319"/>
              <a:gd name="connsiteY45" fmla="*/ 1917700 h 3492500"/>
              <a:gd name="connsiteX46" fmla="*/ 1641819 w 2467319"/>
              <a:gd name="connsiteY46" fmla="*/ 1930400 h 3492500"/>
              <a:gd name="connsiteX47" fmla="*/ 1476719 w 2467319"/>
              <a:gd name="connsiteY47" fmla="*/ 1816100 h 3492500"/>
              <a:gd name="connsiteX48" fmla="*/ 1464019 w 2467319"/>
              <a:gd name="connsiteY48" fmla="*/ 1587500 h 3492500"/>
              <a:gd name="connsiteX49" fmla="*/ 1552919 w 2467319"/>
              <a:gd name="connsiteY49" fmla="*/ 1333500 h 3492500"/>
              <a:gd name="connsiteX50" fmla="*/ 1654519 w 2467319"/>
              <a:gd name="connsiteY50" fmla="*/ 1206500 h 3492500"/>
              <a:gd name="connsiteX51" fmla="*/ 1832319 w 2467319"/>
              <a:gd name="connsiteY51" fmla="*/ 1193800 h 3492500"/>
              <a:gd name="connsiteX52" fmla="*/ 1959319 w 2467319"/>
              <a:gd name="connsiteY52" fmla="*/ 1231900 h 3492500"/>
              <a:gd name="connsiteX53" fmla="*/ 2073619 w 2467319"/>
              <a:gd name="connsiteY53" fmla="*/ 1282700 h 3492500"/>
              <a:gd name="connsiteX54" fmla="*/ 2149819 w 2467319"/>
              <a:gd name="connsiteY54" fmla="*/ 1244600 h 3492500"/>
              <a:gd name="connsiteX55" fmla="*/ 2213319 w 2467319"/>
              <a:gd name="connsiteY55" fmla="*/ 1308100 h 3492500"/>
              <a:gd name="connsiteX56" fmla="*/ 2340319 w 2467319"/>
              <a:gd name="connsiteY56" fmla="*/ 1308100 h 3492500"/>
              <a:gd name="connsiteX57" fmla="*/ 2378419 w 2467319"/>
              <a:gd name="connsiteY57" fmla="*/ 1231900 h 3492500"/>
              <a:gd name="connsiteX58" fmla="*/ 2264119 w 2467319"/>
              <a:gd name="connsiteY58" fmla="*/ 1168400 h 3492500"/>
              <a:gd name="connsiteX59" fmla="*/ 2264119 w 2467319"/>
              <a:gd name="connsiteY59" fmla="*/ 1054100 h 3492500"/>
              <a:gd name="connsiteX60" fmla="*/ 2467319 w 2467319"/>
              <a:gd name="connsiteY60" fmla="*/ 1028700 h 3492500"/>
              <a:gd name="connsiteX61" fmla="*/ 2467319 w 2467319"/>
              <a:gd name="connsiteY61" fmla="*/ 1028700 h 3492500"/>
              <a:gd name="connsiteX62" fmla="*/ 2378419 w 2467319"/>
              <a:gd name="connsiteY62" fmla="*/ 927100 h 3492500"/>
              <a:gd name="connsiteX63" fmla="*/ 2302219 w 2467319"/>
              <a:gd name="connsiteY63" fmla="*/ 977900 h 3492500"/>
              <a:gd name="connsiteX64" fmla="*/ 2200619 w 2467319"/>
              <a:gd name="connsiteY64" fmla="*/ 1079500 h 3492500"/>
              <a:gd name="connsiteX65" fmla="*/ 2187919 w 2467319"/>
              <a:gd name="connsiteY65" fmla="*/ 1155700 h 3492500"/>
              <a:gd name="connsiteX66" fmla="*/ 2187919 w 2467319"/>
              <a:gd name="connsiteY66" fmla="*/ 1155700 h 3492500"/>
              <a:gd name="connsiteX67" fmla="*/ 2111719 w 2467319"/>
              <a:gd name="connsiteY67" fmla="*/ 1016000 h 3492500"/>
              <a:gd name="connsiteX68" fmla="*/ 1984719 w 2467319"/>
              <a:gd name="connsiteY68" fmla="*/ 990600 h 3492500"/>
              <a:gd name="connsiteX69" fmla="*/ 2086319 w 2467319"/>
              <a:gd name="connsiteY69" fmla="*/ 1104900 h 3492500"/>
              <a:gd name="connsiteX70" fmla="*/ 2048219 w 2467319"/>
              <a:gd name="connsiteY70" fmla="*/ 1193800 h 3492500"/>
              <a:gd name="connsiteX71" fmla="*/ 2010119 w 2467319"/>
              <a:gd name="connsiteY71" fmla="*/ 1104900 h 3492500"/>
              <a:gd name="connsiteX72" fmla="*/ 1997419 w 2467319"/>
              <a:gd name="connsiteY72" fmla="*/ 1028700 h 3492500"/>
              <a:gd name="connsiteX73" fmla="*/ 1895819 w 2467319"/>
              <a:gd name="connsiteY73" fmla="*/ 1016000 h 3492500"/>
              <a:gd name="connsiteX74" fmla="*/ 1794219 w 2467319"/>
              <a:gd name="connsiteY74" fmla="*/ 1066800 h 3492500"/>
              <a:gd name="connsiteX75" fmla="*/ 1730719 w 2467319"/>
              <a:gd name="connsiteY75" fmla="*/ 1181100 h 3492500"/>
              <a:gd name="connsiteX76" fmla="*/ 1629119 w 2467319"/>
              <a:gd name="connsiteY76" fmla="*/ 1143000 h 3492500"/>
              <a:gd name="connsiteX77" fmla="*/ 1591019 w 2467319"/>
              <a:gd name="connsiteY77" fmla="*/ 1054100 h 3492500"/>
              <a:gd name="connsiteX78" fmla="*/ 1730719 w 2467319"/>
              <a:gd name="connsiteY78" fmla="*/ 990600 h 3492500"/>
              <a:gd name="connsiteX79" fmla="*/ 1756119 w 2467319"/>
              <a:gd name="connsiteY79" fmla="*/ 901700 h 3492500"/>
              <a:gd name="connsiteX80" fmla="*/ 1768819 w 2467319"/>
              <a:gd name="connsiteY80" fmla="*/ 800100 h 3492500"/>
              <a:gd name="connsiteX81" fmla="*/ 1883119 w 2467319"/>
              <a:gd name="connsiteY81" fmla="*/ 673100 h 3492500"/>
              <a:gd name="connsiteX82" fmla="*/ 1946619 w 2467319"/>
              <a:gd name="connsiteY82" fmla="*/ 635000 h 3492500"/>
              <a:gd name="connsiteX83" fmla="*/ 1997419 w 2467319"/>
              <a:gd name="connsiteY83" fmla="*/ 723900 h 3492500"/>
              <a:gd name="connsiteX84" fmla="*/ 2137119 w 2467319"/>
              <a:gd name="connsiteY84" fmla="*/ 635000 h 3492500"/>
              <a:gd name="connsiteX85" fmla="*/ 2200619 w 2467319"/>
              <a:gd name="connsiteY85" fmla="*/ 546100 h 3492500"/>
              <a:gd name="connsiteX86" fmla="*/ 2175219 w 2467319"/>
              <a:gd name="connsiteY86" fmla="*/ 469900 h 3492500"/>
              <a:gd name="connsiteX87" fmla="*/ 2187919 w 2467319"/>
              <a:gd name="connsiteY87" fmla="*/ 355600 h 3492500"/>
              <a:gd name="connsiteX88" fmla="*/ 2099019 w 2467319"/>
              <a:gd name="connsiteY88" fmla="*/ 469900 h 3492500"/>
              <a:gd name="connsiteX89" fmla="*/ 2073619 w 2467319"/>
              <a:gd name="connsiteY89" fmla="*/ 584200 h 3492500"/>
              <a:gd name="connsiteX90" fmla="*/ 2048219 w 2467319"/>
              <a:gd name="connsiteY90" fmla="*/ 622300 h 3492500"/>
              <a:gd name="connsiteX91" fmla="*/ 2022819 w 2467319"/>
              <a:gd name="connsiteY91" fmla="*/ 698500 h 3492500"/>
              <a:gd name="connsiteX92" fmla="*/ 1972019 w 2467319"/>
              <a:gd name="connsiteY92" fmla="*/ 596900 h 3492500"/>
              <a:gd name="connsiteX93" fmla="*/ 1972019 w 2467319"/>
              <a:gd name="connsiteY93" fmla="*/ 596900 h 3492500"/>
              <a:gd name="connsiteX94" fmla="*/ 1870419 w 2467319"/>
              <a:gd name="connsiteY94" fmla="*/ 508000 h 3492500"/>
              <a:gd name="connsiteX95" fmla="*/ 1895819 w 2467319"/>
              <a:gd name="connsiteY95" fmla="*/ 381000 h 3492500"/>
              <a:gd name="connsiteX96" fmla="*/ 2010119 w 2467319"/>
              <a:gd name="connsiteY96" fmla="*/ 266700 h 3492500"/>
              <a:gd name="connsiteX97" fmla="*/ 2149819 w 2467319"/>
              <a:gd name="connsiteY97" fmla="*/ 203200 h 3492500"/>
              <a:gd name="connsiteX98" fmla="*/ 2289519 w 2467319"/>
              <a:gd name="connsiteY98" fmla="*/ 177800 h 3492500"/>
              <a:gd name="connsiteX99" fmla="*/ 2035519 w 2467319"/>
              <a:gd name="connsiteY99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413219 w 2467319"/>
              <a:gd name="connsiteY2" fmla="*/ 457200 h 3492500"/>
              <a:gd name="connsiteX3" fmla="*/ 1222719 w 2467319"/>
              <a:gd name="connsiteY3" fmla="*/ 266700 h 3492500"/>
              <a:gd name="connsiteX4" fmla="*/ 1032219 w 2467319"/>
              <a:gd name="connsiteY4" fmla="*/ 406400 h 3492500"/>
              <a:gd name="connsiteX5" fmla="*/ 956019 w 2467319"/>
              <a:gd name="connsiteY5" fmla="*/ 533400 h 3492500"/>
              <a:gd name="connsiteX6" fmla="*/ 613119 w 2467319"/>
              <a:gd name="connsiteY6" fmla="*/ 533400 h 3492500"/>
              <a:gd name="connsiteX7" fmla="*/ 702019 w 2467319"/>
              <a:gd name="connsiteY7" fmla="*/ 698500 h 3492500"/>
              <a:gd name="connsiteX8" fmla="*/ 765519 w 2467319"/>
              <a:gd name="connsiteY8" fmla="*/ 812800 h 3492500"/>
              <a:gd name="connsiteX9" fmla="*/ 587719 w 2467319"/>
              <a:gd name="connsiteY9" fmla="*/ 838200 h 3492500"/>
              <a:gd name="connsiteX10" fmla="*/ 575019 w 2467319"/>
              <a:gd name="connsiteY10" fmla="*/ 990600 h 3492500"/>
              <a:gd name="connsiteX11" fmla="*/ 371819 w 2467319"/>
              <a:gd name="connsiteY11" fmla="*/ 1193800 h 3492500"/>
              <a:gd name="connsiteX12" fmla="*/ 321019 w 2467319"/>
              <a:gd name="connsiteY12" fmla="*/ 1422400 h 3492500"/>
              <a:gd name="connsiteX13" fmla="*/ 282919 w 2467319"/>
              <a:gd name="connsiteY13" fmla="*/ 1422400 h 3492500"/>
              <a:gd name="connsiteX14" fmla="*/ 143219 w 2467319"/>
              <a:gd name="connsiteY14" fmla="*/ 1397000 h 3492500"/>
              <a:gd name="connsiteX15" fmla="*/ 16219 w 2467319"/>
              <a:gd name="connsiteY15" fmla="*/ 1485900 h 3492500"/>
              <a:gd name="connsiteX16" fmla="*/ 67019 w 2467319"/>
              <a:gd name="connsiteY16" fmla="*/ 1651000 h 3492500"/>
              <a:gd name="connsiteX17" fmla="*/ 194019 w 2467319"/>
              <a:gd name="connsiteY17" fmla="*/ 1524000 h 3492500"/>
              <a:gd name="connsiteX18" fmla="*/ 168619 w 2467319"/>
              <a:gd name="connsiteY18" fmla="*/ 1638300 h 3492500"/>
              <a:gd name="connsiteX19" fmla="*/ 257519 w 2467319"/>
              <a:gd name="connsiteY19" fmla="*/ 1739900 h 3492500"/>
              <a:gd name="connsiteX20" fmla="*/ 282919 w 2467319"/>
              <a:gd name="connsiteY20" fmla="*/ 1803400 h 3492500"/>
              <a:gd name="connsiteX21" fmla="*/ 321019 w 2467319"/>
              <a:gd name="connsiteY21" fmla="*/ 1841500 h 3492500"/>
              <a:gd name="connsiteX22" fmla="*/ 422619 w 2467319"/>
              <a:gd name="connsiteY22" fmla="*/ 1752600 h 3492500"/>
              <a:gd name="connsiteX23" fmla="*/ 587719 w 2467319"/>
              <a:gd name="connsiteY23" fmla="*/ 1816100 h 3492500"/>
              <a:gd name="connsiteX24" fmla="*/ 778219 w 2467319"/>
              <a:gd name="connsiteY24" fmla="*/ 1905000 h 3492500"/>
              <a:gd name="connsiteX25" fmla="*/ 854419 w 2467319"/>
              <a:gd name="connsiteY25" fmla="*/ 2082800 h 3492500"/>
              <a:gd name="connsiteX26" fmla="*/ 1083019 w 2467319"/>
              <a:gd name="connsiteY26" fmla="*/ 2146300 h 3492500"/>
              <a:gd name="connsiteX27" fmla="*/ 1108419 w 2467319"/>
              <a:gd name="connsiteY27" fmla="*/ 2171700 h 3492500"/>
              <a:gd name="connsiteX28" fmla="*/ 1121119 w 2467319"/>
              <a:gd name="connsiteY28" fmla="*/ 2286000 h 3492500"/>
              <a:gd name="connsiteX29" fmla="*/ 1019519 w 2467319"/>
              <a:gd name="connsiteY29" fmla="*/ 2540000 h 3492500"/>
              <a:gd name="connsiteX30" fmla="*/ 968719 w 2467319"/>
              <a:gd name="connsiteY30" fmla="*/ 2578100 h 3492500"/>
              <a:gd name="connsiteX31" fmla="*/ 816319 w 2467319"/>
              <a:gd name="connsiteY31" fmla="*/ 2755900 h 3492500"/>
              <a:gd name="connsiteX32" fmla="*/ 727419 w 2467319"/>
              <a:gd name="connsiteY32" fmla="*/ 2819400 h 3492500"/>
              <a:gd name="connsiteX33" fmla="*/ 651219 w 2467319"/>
              <a:gd name="connsiteY33" fmla="*/ 3048000 h 3492500"/>
              <a:gd name="connsiteX34" fmla="*/ 536919 w 2467319"/>
              <a:gd name="connsiteY34" fmla="*/ 3251200 h 3492500"/>
              <a:gd name="connsiteX35" fmla="*/ 511519 w 2467319"/>
              <a:gd name="connsiteY35" fmla="*/ 3403600 h 3492500"/>
              <a:gd name="connsiteX36" fmla="*/ 511519 w 2467319"/>
              <a:gd name="connsiteY36" fmla="*/ 3492500 h 3492500"/>
              <a:gd name="connsiteX37" fmla="*/ 2124419 w 2467319"/>
              <a:gd name="connsiteY37" fmla="*/ 3429000 h 3492500"/>
              <a:gd name="connsiteX38" fmla="*/ 2111719 w 2467319"/>
              <a:gd name="connsiteY38" fmla="*/ 2794000 h 3492500"/>
              <a:gd name="connsiteX39" fmla="*/ 2048219 w 2467319"/>
              <a:gd name="connsiteY39" fmla="*/ 2743200 h 3492500"/>
              <a:gd name="connsiteX40" fmla="*/ 1984719 w 2467319"/>
              <a:gd name="connsiteY40" fmla="*/ 2552700 h 3492500"/>
              <a:gd name="connsiteX41" fmla="*/ 1959319 w 2467319"/>
              <a:gd name="connsiteY41" fmla="*/ 2349500 h 3492500"/>
              <a:gd name="connsiteX42" fmla="*/ 1997419 w 2467319"/>
              <a:gd name="connsiteY42" fmla="*/ 2260600 h 3492500"/>
              <a:gd name="connsiteX43" fmla="*/ 1959319 w 2467319"/>
              <a:gd name="connsiteY43" fmla="*/ 2120900 h 3492500"/>
              <a:gd name="connsiteX44" fmla="*/ 1959319 w 2467319"/>
              <a:gd name="connsiteY44" fmla="*/ 2120900 h 3492500"/>
              <a:gd name="connsiteX45" fmla="*/ 1946619 w 2467319"/>
              <a:gd name="connsiteY45" fmla="*/ 1905000 h 3492500"/>
              <a:gd name="connsiteX46" fmla="*/ 1794219 w 2467319"/>
              <a:gd name="connsiteY46" fmla="*/ 1917700 h 3492500"/>
              <a:gd name="connsiteX47" fmla="*/ 1641819 w 2467319"/>
              <a:gd name="connsiteY47" fmla="*/ 1930400 h 3492500"/>
              <a:gd name="connsiteX48" fmla="*/ 1476719 w 2467319"/>
              <a:gd name="connsiteY48" fmla="*/ 1816100 h 3492500"/>
              <a:gd name="connsiteX49" fmla="*/ 1464019 w 2467319"/>
              <a:gd name="connsiteY49" fmla="*/ 1587500 h 3492500"/>
              <a:gd name="connsiteX50" fmla="*/ 1552919 w 2467319"/>
              <a:gd name="connsiteY50" fmla="*/ 1333500 h 3492500"/>
              <a:gd name="connsiteX51" fmla="*/ 1654519 w 2467319"/>
              <a:gd name="connsiteY51" fmla="*/ 1206500 h 3492500"/>
              <a:gd name="connsiteX52" fmla="*/ 1832319 w 2467319"/>
              <a:gd name="connsiteY52" fmla="*/ 1193800 h 3492500"/>
              <a:gd name="connsiteX53" fmla="*/ 1959319 w 2467319"/>
              <a:gd name="connsiteY53" fmla="*/ 1231900 h 3492500"/>
              <a:gd name="connsiteX54" fmla="*/ 2073619 w 2467319"/>
              <a:gd name="connsiteY54" fmla="*/ 1282700 h 3492500"/>
              <a:gd name="connsiteX55" fmla="*/ 2149819 w 2467319"/>
              <a:gd name="connsiteY55" fmla="*/ 1244600 h 3492500"/>
              <a:gd name="connsiteX56" fmla="*/ 2213319 w 2467319"/>
              <a:gd name="connsiteY56" fmla="*/ 1308100 h 3492500"/>
              <a:gd name="connsiteX57" fmla="*/ 2340319 w 2467319"/>
              <a:gd name="connsiteY57" fmla="*/ 1308100 h 3492500"/>
              <a:gd name="connsiteX58" fmla="*/ 2378419 w 2467319"/>
              <a:gd name="connsiteY58" fmla="*/ 1231900 h 3492500"/>
              <a:gd name="connsiteX59" fmla="*/ 2264119 w 2467319"/>
              <a:gd name="connsiteY59" fmla="*/ 1168400 h 3492500"/>
              <a:gd name="connsiteX60" fmla="*/ 2264119 w 2467319"/>
              <a:gd name="connsiteY60" fmla="*/ 1054100 h 3492500"/>
              <a:gd name="connsiteX61" fmla="*/ 2467319 w 2467319"/>
              <a:gd name="connsiteY61" fmla="*/ 1028700 h 3492500"/>
              <a:gd name="connsiteX62" fmla="*/ 2467319 w 2467319"/>
              <a:gd name="connsiteY62" fmla="*/ 1028700 h 3492500"/>
              <a:gd name="connsiteX63" fmla="*/ 2378419 w 2467319"/>
              <a:gd name="connsiteY63" fmla="*/ 927100 h 3492500"/>
              <a:gd name="connsiteX64" fmla="*/ 2302219 w 2467319"/>
              <a:gd name="connsiteY64" fmla="*/ 977900 h 3492500"/>
              <a:gd name="connsiteX65" fmla="*/ 2200619 w 2467319"/>
              <a:gd name="connsiteY65" fmla="*/ 1079500 h 3492500"/>
              <a:gd name="connsiteX66" fmla="*/ 2187919 w 2467319"/>
              <a:gd name="connsiteY66" fmla="*/ 1155700 h 3492500"/>
              <a:gd name="connsiteX67" fmla="*/ 2187919 w 2467319"/>
              <a:gd name="connsiteY67" fmla="*/ 1155700 h 3492500"/>
              <a:gd name="connsiteX68" fmla="*/ 2111719 w 2467319"/>
              <a:gd name="connsiteY68" fmla="*/ 1016000 h 3492500"/>
              <a:gd name="connsiteX69" fmla="*/ 1984719 w 2467319"/>
              <a:gd name="connsiteY69" fmla="*/ 990600 h 3492500"/>
              <a:gd name="connsiteX70" fmla="*/ 2086319 w 2467319"/>
              <a:gd name="connsiteY70" fmla="*/ 1104900 h 3492500"/>
              <a:gd name="connsiteX71" fmla="*/ 2048219 w 2467319"/>
              <a:gd name="connsiteY71" fmla="*/ 1193800 h 3492500"/>
              <a:gd name="connsiteX72" fmla="*/ 2010119 w 2467319"/>
              <a:gd name="connsiteY72" fmla="*/ 1104900 h 3492500"/>
              <a:gd name="connsiteX73" fmla="*/ 1997419 w 2467319"/>
              <a:gd name="connsiteY73" fmla="*/ 1028700 h 3492500"/>
              <a:gd name="connsiteX74" fmla="*/ 1895819 w 2467319"/>
              <a:gd name="connsiteY74" fmla="*/ 1016000 h 3492500"/>
              <a:gd name="connsiteX75" fmla="*/ 1794219 w 2467319"/>
              <a:gd name="connsiteY75" fmla="*/ 1066800 h 3492500"/>
              <a:gd name="connsiteX76" fmla="*/ 1730719 w 2467319"/>
              <a:gd name="connsiteY76" fmla="*/ 1181100 h 3492500"/>
              <a:gd name="connsiteX77" fmla="*/ 1629119 w 2467319"/>
              <a:gd name="connsiteY77" fmla="*/ 1143000 h 3492500"/>
              <a:gd name="connsiteX78" fmla="*/ 1591019 w 2467319"/>
              <a:gd name="connsiteY78" fmla="*/ 1054100 h 3492500"/>
              <a:gd name="connsiteX79" fmla="*/ 1730719 w 2467319"/>
              <a:gd name="connsiteY79" fmla="*/ 990600 h 3492500"/>
              <a:gd name="connsiteX80" fmla="*/ 1756119 w 2467319"/>
              <a:gd name="connsiteY80" fmla="*/ 901700 h 3492500"/>
              <a:gd name="connsiteX81" fmla="*/ 1768819 w 2467319"/>
              <a:gd name="connsiteY81" fmla="*/ 800100 h 3492500"/>
              <a:gd name="connsiteX82" fmla="*/ 1883119 w 2467319"/>
              <a:gd name="connsiteY82" fmla="*/ 673100 h 3492500"/>
              <a:gd name="connsiteX83" fmla="*/ 1946619 w 2467319"/>
              <a:gd name="connsiteY83" fmla="*/ 635000 h 3492500"/>
              <a:gd name="connsiteX84" fmla="*/ 1997419 w 2467319"/>
              <a:gd name="connsiteY84" fmla="*/ 723900 h 3492500"/>
              <a:gd name="connsiteX85" fmla="*/ 2137119 w 2467319"/>
              <a:gd name="connsiteY85" fmla="*/ 635000 h 3492500"/>
              <a:gd name="connsiteX86" fmla="*/ 2200619 w 2467319"/>
              <a:gd name="connsiteY86" fmla="*/ 546100 h 3492500"/>
              <a:gd name="connsiteX87" fmla="*/ 2175219 w 2467319"/>
              <a:gd name="connsiteY87" fmla="*/ 469900 h 3492500"/>
              <a:gd name="connsiteX88" fmla="*/ 2187919 w 2467319"/>
              <a:gd name="connsiteY88" fmla="*/ 355600 h 3492500"/>
              <a:gd name="connsiteX89" fmla="*/ 2099019 w 2467319"/>
              <a:gd name="connsiteY89" fmla="*/ 469900 h 3492500"/>
              <a:gd name="connsiteX90" fmla="*/ 2073619 w 2467319"/>
              <a:gd name="connsiteY90" fmla="*/ 584200 h 3492500"/>
              <a:gd name="connsiteX91" fmla="*/ 2048219 w 2467319"/>
              <a:gd name="connsiteY91" fmla="*/ 622300 h 3492500"/>
              <a:gd name="connsiteX92" fmla="*/ 2022819 w 2467319"/>
              <a:gd name="connsiteY92" fmla="*/ 698500 h 3492500"/>
              <a:gd name="connsiteX93" fmla="*/ 1972019 w 2467319"/>
              <a:gd name="connsiteY93" fmla="*/ 596900 h 3492500"/>
              <a:gd name="connsiteX94" fmla="*/ 1972019 w 2467319"/>
              <a:gd name="connsiteY94" fmla="*/ 596900 h 3492500"/>
              <a:gd name="connsiteX95" fmla="*/ 1870419 w 2467319"/>
              <a:gd name="connsiteY95" fmla="*/ 508000 h 3492500"/>
              <a:gd name="connsiteX96" fmla="*/ 1895819 w 2467319"/>
              <a:gd name="connsiteY96" fmla="*/ 381000 h 3492500"/>
              <a:gd name="connsiteX97" fmla="*/ 2010119 w 2467319"/>
              <a:gd name="connsiteY97" fmla="*/ 266700 h 3492500"/>
              <a:gd name="connsiteX98" fmla="*/ 2149819 w 2467319"/>
              <a:gd name="connsiteY98" fmla="*/ 203200 h 3492500"/>
              <a:gd name="connsiteX99" fmla="*/ 2289519 w 2467319"/>
              <a:gd name="connsiteY99" fmla="*/ 177800 h 3492500"/>
              <a:gd name="connsiteX100" fmla="*/ 2035519 w 2467319"/>
              <a:gd name="connsiteY100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10119 w 2467319"/>
              <a:gd name="connsiteY98" fmla="*/ 266700 h 3492500"/>
              <a:gd name="connsiteX99" fmla="*/ 2149819 w 2467319"/>
              <a:gd name="connsiteY99" fmla="*/ 203200 h 3492500"/>
              <a:gd name="connsiteX100" fmla="*/ 2289519 w 2467319"/>
              <a:gd name="connsiteY100" fmla="*/ 177800 h 3492500"/>
              <a:gd name="connsiteX101" fmla="*/ 2035519 w 2467319"/>
              <a:gd name="connsiteY101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10119 w 2467319"/>
              <a:gd name="connsiteY98" fmla="*/ 266700 h 3492500"/>
              <a:gd name="connsiteX99" fmla="*/ 2149819 w 2467319"/>
              <a:gd name="connsiteY99" fmla="*/ 203200 h 3492500"/>
              <a:gd name="connsiteX100" fmla="*/ 2289519 w 2467319"/>
              <a:gd name="connsiteY100" fmla="*/ 177800 h 3492500"/>
              <a:gd name="connsiteX101" fmla="*/ 2035519 w 2467319"/>
              <a:gd name="connsiteY101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10119 w 2467319"/>
              <a:gd name="connsiteY98" fmla="*/ 266700 h 3492500"/>
              <a:gd name="connsiteX99" fmla="*/ 2010119 w 2467319"/>
              <a:gd name="connsiteY99" fmla="*/ 254000 h 3492500"/>
              <a:gd name="connsiteX100" fmla="*/ 2149819 w 2467319"/>
              <a:gd name="connsiteY100" fmla="*/ 203200 h 3492500"/>
              <a:gd name="connsiteX101" fmla="*/ 2289519 w 2467319"/>
              <a:gd name="connsiteY101" fmla="*/ 177800 h 3492500"/>
              <a:gd name="connsiteX102" fmla="*/ 2035519 w 2467319"/>
              <a:gd name="connsiteY102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1883119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149819 w 2467319"/>
              <a:gd name="connsiteY101" fmla="*/ 203200 h 3492500"/>
              <a:gd name="connsiteX102" fmla="*/ 2289519 w 2467319"/>
              <a:gd name="connsiteY102" fmla="*/ 177800 h 3492500"/>
              <a:gd name="connsiteX103" fmla="*/ 2035519 w 2467319"/>
              <a:gd name="connsiteY103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1883119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25963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25963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895819 w 2467319"/>
              <a:gd name="connsiteY97" fmla="*/ 381000 h 3492500"/>
              <a:gd name="connsiteX98" fmla="*/ 2025963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97000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967225 w 2467319"/>
              <a:gd name="connsiteY97" fmla="*/ 381000 h 3492500"/>
              <a:gd name="connsiteX98" fmla="*/ 2025963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21019 w 2467319"/>
              <a:gd name="connsiteY13" fmla="*/ 1422400 h 3492500"/>
              <a:gd name="connsiteX14" fmla="*/ 282919 w 2467319"/>
              <a:gd name="connsiteY14" fmla="*/ 1422400 h 3492500"/>
              <a:gd name="connsiteX15" fmla="*/ 143219 w 2467319"/>
              <a:gd name="connsiteY15" fmla="*/ 1325538 h 3492500"/>
              <a:gd name="connsiteX16" fmla="*/ 16219 w 2467319"/>
              <a:gd name="connsiteY16" fmla="*/ 1485900 h 3492500"/>
              <a:gd name="connsiteX17" fmla="*/ 67019 w 2467319"/>
              <a:gd name="connsiteY17" fmla="*/ 1651000 h 3492500"/>
              <a:gd name="connsiteX18" fmla="*/ 194019 w 2467319"/>
              <a:gd name="connsiteY18" fmla="*/ 1524000 h 3492500"/>
              <a:gd name="connsiteX19" fmla="*/ 168619 w 2467319"/>
              <a:gd name="connsiteY19" fmla="*/ 1638300 h 3492500"/>
              <a:gd name="connsiteX20" fmla="*/ 257519 w 2467319"/>
              <a:gd name="connsiteY20" fmla="*/ 1739900 h 3492500"/>
              <a:gd name="connsiteX21" fmla="*/ 282919 w 2467319"/>
              <a:gd name="connsiteY21" fmla="*/ 1803400 h 3492500"/>
              <a:gd name="connsiteX22" fmla="*/ 321019 w 2467319"/>
              <a:gd name="connsiteY22" fmla="*/ 1841500 h 3492500"/>
              <a:gd name="connsiteX23" fmla="*/ 422619 w 2467319"/>
              <a:gd name="connsiteY23" fmla="*/ 1752600 h 3492500"/>
              <a:gd name="connsiteX24" fmla="*/ 587719 w 2467319"/>
              <a:gd name="connsiteY24" fmla="*/ 1816100 h 3492500"/>
              <a:gd name="connsiteX25" fmla="*/ 778219 w 2467319"/>
              <a:gd name="connsiteY25" fmla="*/ 1905000 h 3492500"/>
              <a:gd name="connsiteX26" fmla="*/ 854419 w 2467319"/>
              <a:gd name="connsiteY26" fmla="*/ 2082800 h 3492500"/>
              <a:gd name="connsiteX27" fmla="*/ 1083019 w 2467319"/>
              <a:gd name="connsiteY27" fmla="*/ 2146300 h 3492500"/>
              <a:gd name="connsiteX28" fmla="*/ 1108419 w 2467319"/>
              <a:gd name="connsiteY28" fmla="*/ 2171700 h 3492500"/>
              <a:gd name="connsiteX29" fmla="*/ 1121119 w 2467319"/>
              <a:gd name="connsiteY29" fmla="*/ 2286000 h 3492500"/>
              <a:gd name="connsiteX30" fmla="*/ 1019519 w 2467319"/>
              <a:gd name="connsiteY30" fmla="*/ 2540000 h 3492500"/>
              <a:gd name="connsiteX31" fmla="*/ 968719 w 2467319"/>
              <a:gd name="connsiteY31" fmla="*/ 2578100 h 3492500"/>
              <a:gd name="connsiteX32" fmla="*/ 816319 w 2467319"/>
              <a:gd name="connsiteY32" fmla="*/ 2755900 h 3492500"/>
              <a:gd name="connsiteX33" fmla="*/ 727419 w 2467319"/>
              <a:gd name="connsiteY33" fmla="*/ 2819400 h 3492500"/>
              <a:gd name="connsiteX34" fmla="*/ 651219 w 2467319"/>
              <a:gd name="connsiteY34" fmla="*/ 3048000 h 3492500"/>
              <a:gd name="connsiteX35" fmla="*/ 536919 w 2467319"/>
              <a:gd name="connsiteY35" fmla="*/ 3251200 h 3492500"/>
              <a:gd name="connsiteX36" fmla="*/ 511519 w 2467319"/>
              <a:gd name="connsiteY36" fmla="*/ 3403600 h 3492500"/>
              <a:gd name="connsiteX37" fmla="*/ 511519 w 2467319"/>
              <a:gd name="connsiteY37" fmla="*/ 3492500 h 3492500"/>
              <a:gd name="connsiteX38" fmla="*/ 2124419 w 2467319"/>
              <a:gd name="connsiteY38" fmla="*/ 3429000 h 3492500"/>
              <a:gd name="connsiteX39" fmla="*/ 2111719 w 2467319"/>
              <a:gd name="connsiteY39" fmla="*/ 2794000 h 3492500"/>
              <a:gd name="connsiteX40" fmla="*/ 2048219 w 2467319"/>
              <a:gd name="connsiteY40" fmla="*/ 2743200 h 3492500"/>
              <a:gd name="connsiteX41" fmla="*/ 1984719 w 2467319"/>
              <a:gd name="connsiteY41" fmla="*/ 2552700 h 3492500"/>
              <a:gd name="connsiteX42" fmla="*/ 1959319 w 2467319"/>
              <a:gd name="connsiteY42" fmla="*/ 2349500 h 3492500"/>
              <a:gd name="connsiteX43" fmla="*/ 1997419 w 2467319"/>
              <a:gd name="connsiteY43" fmla="*/ 2260600 h 3492500"/>
              <a:gd name="connsiteX44" fmla="*/ 1959319 w 2467319"/>
              <a:gd name="connsiteY44" fmla="*/ 2120900 h 3492500"/>
              <a:gd name="connsiteX45" fmla="*/ 1959319 w 2467319"/>
              <a:gd name="connsiteY45" fmla="*/ 2120900 h 3492500"/>
              <a:gd name="connsiteX46" fmla="*/ 1946619 w 2467319"/>
              <a:gd name="connsiteY46" fmla="*/ 1905000 h 3492500"/>
              <a:gd name="connsiteX47" fmla="*/ 1794219 w 2467319"/>
              <a:gd name="connsiteY47" fmla="*/ 1917700 h 3492500"/>
              <a:gd name="connsiteX48" fmla="*/ 1641819 w 2467319"/>
              <a:gd name="connsiteY48" fmla="*/ 1930400 h 3492500"/>
              <a:gd name="connsiteX49" fmla="*/ 1476719 w 2467319"/>
              <a:gd name="connsiteY49" fmla="*/ 1816100 h 3492500"/>
              <a:gd name="connsiteX50" fmla="*/ 1464019 w 2467319"/>
              <a:gd name="connsiteY50" fmla="*/ 1587500 h 3492500"/>
              <a:gd name="connsiteX51" fmla="*/ 1552919 w 2467319"/>
              <a:gd name="connsiteY51" fmla="*/ 1333500 h 3492500"/>
              <a:gd name="connsiteX52" fmla="*/ 1654519 w 2467319"/>
              <a:gd name="connsiteY52" fmla="*/ 1206500 h 3492500"/>
              <a:gd name="connsiteX53" fmla="*/ 1832319 w 2467319"/>
              <a:gd name="connsiteY53" fmla="*/ 1193800 h 3492500"/>
              <a:gd name="connsiteX54" fmla="*/ 1959319 w 2467319"/>
              <a:gd name="connsiteY54" fmla="*/ 1231900 h 3492500"/>
              <a:gd name="connsiteX55" fmla="*/ 2073619 w 2467319"/>
              <a:gd name="connsiteY55" fmla="*/ 1282700 h 3492500"/>
              <a:gd name="connsiteX56" fmla="*/ 2149819 w 2467319"/>
              <a:gd name="connsiteY56" fmla="*/ 1244600 h 3492500"/>
              <a:gd name="connsiteX57" fmla="*/ 2213319 w 2467319"/>
              <a:gd name="connsiteY57" fmla="*/ 1308100 h 3492500"/>
              <a:gd name="connsiteX58" fmla="*/ 2340319 w 2467319"/>
              <a:gd name="connsiteY58" fmla="*/ 1308100 h 3492500"/>
              <a:gd name="connsiteX59" fmla="*/ 2378419 w 2467319"/>
              <a:gd name="connsiteY59" fmla="*/ 1231900 h 3492500"/>
              <a:gd name="connsiteX60" fmla="*/ 2264119 w 2467319"/>
              <a:gd name="connsiteY60" fmla="*/ 1168400 h 3492500"/>
              <a:gd name="connsiteX61" fmla="*/ 2264119 w 2467319"/>
              <a:gd name="connsiteY61" fmla="*/ 1054100 h 3492500"/>
              <a:gd name="connsiteX62" fmla="*/ 2467319 w 2467319"/>
              <a:gd name="connsiteY62" fmla="*/ 1028700 h 3492500"/>
              <a:gd name="connsiteX63" fmla="*/ 2467319 w 2467319"/>
              <a:gd name="connsiteY63" fmla="*/ 1028700 h 3492500"/>
              <a:gd name="connsiteX64" fmla="*/ 2378419 w 2467319"/>
              <a:gd name="connsiteY64" fmla="*/ 927100 h 3492500"/>
              <a:gd name="connsiteX65" fmla="*/ 2302219 w 2467319"/>
              <a:gd name="connsiteY65" fmla="*/ 977900 h 3492500"/>
              <a:gd name="connsiteX66" fmla="*/ 2200619 w 2467319"/>
              <a:gd name="connsiteY66" fmla="*/ 1079500 h 3492500"/>
              <a:gd name="connsiteX67" fmla="*/ 2187919 w 2467319"/>
              <a:gd name="connsiteY67" fmla="*/ 1155700 h 3492500"/>
              <a:gd name="connsiteX68" fmla="*/ 2187919 w 2467319"/>
              <a:gd name="connsiteY68" fmla="*/ 1155700 h 3492500"/>
              <a:gd name="connsiteX69" fmla="*/ 2111719 w 2467319"/>
              <a:gd name="connsiteY69" fmla="*/ 1016000 h 3492500"/>
              <a:gd name="connsiteX70" fmla="*/ 1984719 w 2467319"/>
              <a:gd name="connsiteY70" fmla="*/ 990600 h 3492500"/>
              <a:gd name="connsiteX71" fmla="*/ 2086319 w 2467319"/>
              <a:gd name="connsiteY71" fmla="*/ 1104900 h 3492500"/>
              <a:gd name="connsiteX72" fmla="*/ 2048219 w 2467319"/>
              <a:gd name="connsiteY72" fmla="*/ 1193800 h 3492500"/>
              <a:gd name="connsiteX73" fmla="*/ 2010119 w 2467319"/>
              <a:gd name="connsiteY73" fmla="*/ 1104900 h 3492500"/>
              <a:gd name="connsiteX74" fmla="*/ 1997419 w 2467319"/>
              <a:gd name="connsiteY74" fmla="*/ 1028700 h 3492500"/>
              <a:gd name="connsiteX75" fmla="*/ 1895819 w 2467319"/>
              <a:gd name="connsiteY75" fmla="*/ 1016000 h 3492500"/>
              <a:gd name="connsiteX76" fmla="*/ 1794219 w 2467319"/>
              <a:gd name="connsiteY76" fmla="*/ 1066800 h 3492500"/>
              <a:gd name="connsiteX77" fmla="*/ 1730719 w 2467319"/>
              <a:gd name="connsiteY77" fmla="*/ 1181100 h 3492500"/>
              <a:gd name="connsiteX78" fmla="*/ 1629119 w 2467319"/>
              <a:gd name="connsiteY78" fmla="*/ 1143000 h 3492500"/>
              <a:gd name="connsiteX79" fmla="*/ 1591019 w 2467319"/>
              <a:gd name="connsiteY79" fmla="*/ 1054100 h 3492500"/>
              <a:gd name="connsiteX80" fmla="*/ 1730719 w 2467319"/>
              <a:gd name="connsiteY80" fmla="*/ 990600 h 3492500"/>
              <a:gd name="connsiteX81" fmla="*/ 1756119 w 2467319"/>
              <a:gd name="connsiteY81" fmla="*/ 901700 h 3492500"/>
              <a:gd name="connsiteX82" fmla="*/ 1768819 w 2467319"/>
              <a:gd name="connsiteY82" fmla="*/ 800100 h 3492500"/>
              <a:gd name="connsiteX83" fmla="*/ 1883119 w 2467319"/>
              <a:gd name="connsiteY83" fmla="*/ 673100 h 3492500"/>
              <a:gd name="connsiteX84" fmla="*/ 1946619 w 2467319"/>
              <a:gd name="connsiteY84" fmla="*/ 635000 h 3492500"/>
              <a:gd name="connsiteX85" fmla="*/ 1997419 w 2467319"/>
              <a:gd name="connsiteY85" fmla="*/ 723900 h 3492500"/>
              <a:gd name="connsiteX86" fmla="*/ 2137119 w 2467319"/>
              <a:gd name="connsiteY86" fmla="*/ 635000 h 3492500"/>
              <a:gd name="connsiteX87" fmla="*/ 2200619 w 2467319"/>
              <a:gd name="connsiteY87" fmla="*/ 546100 h 3492500"/>
              <a:gd name="connsiteX88" fmla="*/ 2175219 w 2467319"/>
              <a:gd name="connsiteY88" fmla="*/ 469900 h 3492500"/>
              <a:gd name="connsiteX89" fmla="*/ 2187919 w 2467319"/>
              <a:gd name="connsiteY89" fmla="*/ 355600 h 3492500"/>
              <a:gd name="connsiteX90" fmla="*/ 2099019 w 2467319"/>
              <a:gd name="connsiteY90" fmla="*/ 469900 h 3492500"/>
              <a:gd name="connsiteX91" fmla="*/ 2073619 w 2467319"/>
              <a:gd name="connsiteY91" fmla="*/ 584200 h 3492500"/>
              <a:gd name="connsiteX92" fmla="*/ 2048219 w 2467319"/>
              <a:gd name="connsiteY92" fmla="*/ 622300 h 3492500"/>
              <a:gd name="connsiteX93" fmla="*/ 2022819 w 2467319"/>
              <a:gd name="connsiteY93" fmla="*/ 698500 h 3492500"/>
              <a:gd name="connsiteX94" fmla="*/ 1972019 w 2467319"/>
              <a:gd name="connsiteY94" fmla="*/ 596900 h 3492500"/>
              <a:gd name="connsiteX95" fmla="*/ 1972019 w 2467319"/>
              <a:gd name="connsiteY95" fmla="*/ 596900 h 3492500"/>
              <a:gd name="connsiteX96" fmla="*/ 1870419 w 2467319"/>
              <a:gd name="connsiteY96" fmla="*/ 508000 h 3492500"/>
              <a:gd name="connsiteX97" fmla="*/ 1967225 w 2467319"/>
              <a:gd name="connsiteY97" fmla="*/ 381000 h 3492500"/>
              <a:gd name="connsiteX98" fmla="*/ 2025963 w 2467319"/>
              <a:gd name="connsiteY98" fmla="*/ 355600 h 3492500"/>
              <a:gd name="connsiteX99" fmla="*/ 2010119 w 2467319"/>
              <a:gd name="connsiteY99" fmla="*/ 266700 h 3492500"/>
              <a:gd name="connsiteX100" fmla="*/ 2010119 w 2467319"/>
              <a:gd name="connsiteY100" fmla="*/ 254000 h 3492500"/>
              <a:gd name="connsiteX101" fmla="*/ 2016469 w 2467319"/>
              <a:gd name="connsiteY101" fmla="*/ 247650 h 3492500"/>
              <a:gd name="connsiteX102" fmla="*/ 2149819 w 2467319"/>
              <a:gd name="connsiteY102" fmla="*/ 203200 h 3492500"/>
              <a:gd name="connsiteX103" fmla="*/ 2289519 w 2467319"/>
              <a:gd name="connsiteY103" fmla="*/ 177800 h 3492500"/>
              <a:gd name="connsiteX104" fmla="*/ 2035519 w 2467319"/>
              <a:gd name="connsiteY104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4641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65121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34641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65121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65121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65121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65121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57974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83119 w 2467319"/>
              <a:gd name="connsiteY84" fmla="*/ 673100 h 3492500"/>
              <a:gd name="connsiteX85" fmla="*/ 1946619 w 2467319"/>
              <a:gd name="connsiteY85" fmla="*/ 635000 h 3492500"/>
              <a:gd name="connsiteX86" fmla="*/ 1997419 w 2467319"/>
              <a:gd name="connsiteY86" fmla="*/ 723900 h 3492500"/>
              <a:gd name="connsiteX87" fmla="*/ 2137119 w 2467319"/>
              <a:gd name="connsiteY87" fmla="*/ 635000 h 3492500"/>
              <a:gd name="connsiteX88" fmla="*/ 2200619 w 2467319"/>
              <a:gd name="connsiteY88" fmla="*/ 546100 h 3492500"/>
              <a:gd name="connsiteX89" fmla="*/ 2175219 w 2467319"/>
              <a:gd name="connsiteY89" fmla="*/ 469900 h 3492500"/>
              <a:gd name="connsiteX90" fmla="*/ 2187919 w 2467319"/>
              <a:gd name="connsiteY90" fmla="*/ 355600 h 3492500"/>
              <a:gd name="connsiteX91" fmla="*/ 2099019 w 2467319"/>
              <a:gd name="connsiteY91" fmla="*/ 469900 h 3492500"/>
              <a:gd name="connsiteX92" fmla="*/ 2073619 w 2467319"/>
              <a:gd name="connsiteY92" fmla="*/ 584200 h 3492500"/>
              <a:gd name="connsiteX93" fmla="*/ 2048219 w 2467319"/>
              <a:gd name="connsiteY93" fmla="*/ 622300 h 3492500"/>
              <a:gd name="connsiteX94" fmla="*/ 2022819 w 2467319"/>
              <a:gd name="connsiteY94" fmla="*/ 698500 h 3492500"/>
              <a:gd name="connsiteX95" fmla="*/ 1972019 w 2467319"/>
              <a:gd name="connsiteY95" fmla="*/ 596900 h 3492500"/>
              <a:gd name="connsiteX96" fmla="*/ 1972019 w 2467319"/>
              <a:gd name="connsiteY96" fmla="*/ 596900 h 3492500"/>
              <a:gd name="connsiteX97" fmla="*/ 1870419 w 2467319"/>
              <a:gd name="connsiteY97" fmla="*/ 508000 h 3492500"/>
              <a:gd name="connsiteX98" fmla="*/ 1967225 w 2467319"/>
              <a:gd name="connsiteY98" fmla="*/ 381000 h 3492500"/>
              <a:gd name="connsiteX99" fmla="*/ 2025963 w 2467319"/>
              <a:gd name="connsiteY99" fmla="*/ 355600 h 3492500"/>
              <a:gd name="connsiteX100" fmla="*/ 2010119 w 2467319"/>
              <a:gd name="connsiteY100" fmla="*/ 266700 h 3492500"/>
              <a:gd name="connsiteX101" fmla="*/ 2010119 w 2467319"/>
              <a:gd name="connsiteY101" fmla="*/ 254000 h 3492500"/>
              <a:gd name="connsiteX102" fmla="*/ 2016469 w 2467319"/>
              <a:gd name="connsiteY102" fmla="*/ 247650 h 3492500"/>
              <a:gd name="connsiteX103" fmla="*/ 2149819 w 2467319"/>
              <a:gd name="connsiteY103" fmla="*/ 203200 h 3492500"/>
              <a:gd name="connsiteX104" fmla="*/ 2289519 w 2467319"/>
              <a:gd name="connsiteY104" fmla="*/ 177800 h 3492500"/>
              <a:gd name="connsiteX105" fmla="*/ 2035519 w 2467319"/>
              <a:gd name="connsiteY105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57974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06919 w 2467319"/>
              <a:gd name="connsiteY84" fmla="*/ 717550 h 3492500"/>
              <a:gd name="connsiteX85" fmla="*/ 1883119 w 2467319"/>
              <a:gd name="connsiteY85" fmla="*/ 673100 h 3492500"/>
              <a:gd name="connsiteX86" fmla="*/ 1946619 w 2467319"/>
              <a:gd name="connsiteY86" fmla="*/ 635000 h 3492500"/>
              <a:gd name="connsiteX87" fmla="*/ 1997419 w 2467319"/>
              <a:gd name="connsiteY87" fmla="*/ 723900 h 3492500"/>
              <a:gd name="connsiteX88" fmla="*/ 2137119 w 2467319"/>
              <a:gd name="connsiteY88" fmla="*/ 635000 h 3492500"/>
              <a:gd name="connsiteX89" fmla="*/ 2200619 w 2467319"/>
              <a:gd name="connsiteY89" fmla="*/ 546100 h 3492500"/>
              <a:gd name="connsiteX90" fmla="*/ 2175219 w 2467319"/>
              <a:gd name="connsiteY90" fmla="*/ 469900 h 3492500"/>
              <a:gd name="connsiteX91" fmla="*/ 2187919 w 2467319"/>
              <a:gd name="connsiteY91" fmla="*/ 355600 h 3492500"/>
              <a:gd name="connsiteX92" fmla="*/ 2099019 w 2467319"/>
              <a:gd name="connsiteY92" fmla="*/ 469900 h 3492500"/>
              <a:gd name="connsiteX93" fmla="*/ 2073619 w 2467319"/>
              <a:gd name="connsiteY93" fmla="*/ 584200 h 3492500"/>
              <a:gd name="connsiteX94" fmla="*/ 2048219 w 2467319"/>
              <a:gd name="connsiteY94" fmla="*/ 622300 h 3492500"/>
              <a:gd name="connsiteX95" fmla="*/ 2022819 w 2467319"/>
              <a:gd name="connsiteY95" fmla="*/ 698500 h 3492500"/>
              <a:gd name="connsiteX96" fmla="*/ 1972019 w 2467319"/>
              <a:gd name="connsiteY96" fmla="*/ 596900 h 3492500"/>
              <a:gd name="connsiteX97" fmla="*/ 1972019 w 2467319"/>
              <a:gd name="connsiteY97" fmla="*/ 596900 h 3492500"/>
              <a:gd name="connsiteX98" fmla="*/ 1870419 w 2467319"/>
              <a:gd name="connsiteY98" fmla="*/ 508000 h 3492500"/>
              <a:gd name="connsiteX99" fmla="*/ 1967225 w 2467319"/>
              <a:gd name="connsiteY99" fmla="*/ 381000 h 3492500"/>
              <a:gd name="connsiteX100" fmla="*/ 2025963 w 2467319"/>
              <a:gd name="connsiteY100" fmla="*/ 355600 h 3492500"/>
              <a:gd name="connsiteX101" fmla="*/ 2010119 w 2467319"/>
              <a:gd name="connsiteY101" fmla="*/ 266700 h 3492500"/>
              <a:gd name="connsiteX102" fmla="*/ 2010119 w 2467319"/>
              <a:gd name="connsiteY102" fmla="*/ 254000 h 3492500"/>
              <a:gd name="connsiteX103" fmla="*/ 2016469 w 2467319"/>
              <a:gd name="connsiteY103" fmla="*/ 247650 h 3492500"/>
              <a:gd name="connsiteX104" fmla="*/ 2149819 w 2467319"/>
              <a:gd name="connsiteY104" fmla="*/ 203200 h 3492500"/>
              <a:gd name="connsiteX105" fmla="*/ 2289519 w 2467319"/>
              <a:gd name="connsiteY105" fmla="*/ 177800 h 3492500"/>
              <a:gd name="connsiteX106" fmla="*/ 2035519 w 2467319"/>
              <a:gd name="connsiteY106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57974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06919 w 2467319"/>
              <a:gd name="connsiteY84" fmla="*/ 717550 h 3492500"/>
              <a:gd name="connsiteX85" fmla="*/ 1883119 w 2467319"/>
              <a:gd name="connsiteY85" fmla="*/ 673100 h 3492500"/>
              <a:gd name="connsiteX86" fmla="*/ 1946619 w 2467319"/>
              <a:gd name="connsiteY86" fmla="*/ 635000 h 3492500"/>
              <a:gd name="connsiteX87" fmla="*/ 1997419 w 2467319"/>
              <a:gd name="connsiteY87" fmla="*/ 723900 h 3492500"/>
              <a:gd name="connsiteX88" fmla="*/ 2137119 w 2467319"/>
              <a:gd name="connsiteY88" fmla="*/ 635000 h 3492500"/>
              <a:gd name="connsiteX89" fmla="*/ 2200619 w 2467319"/>
              <a:gd name="connsiteY89" fmla="*/ 546100 h 3492500"/>
              <a:gd name="connsiteX90" fmla="*/ 2175219 w 2467319"/>
              <a:gd name="connsiteY90" fmla="*/ 469900 h 3492500"/>
              <a:gd name="connsiteX91" fmla="*/ 2187919 w 2467319"/>
              <a:gd name="connsiteY91" fmla="*/ 355600 h 3492500"/>
              <a:gd name="connsiteX92" fmla="*/ 2099019 w 2467319"/>
              <a:gd name="connsiteY92" fmla="*/ 469900 h 3492500"/>
              <a:gd name="connsiteX93" fmla="*/ 2073619 w 2467319"/>
              <a:gd name="connsiteY93" fmla="*/ 584200 h 3492500"/>
              <a:gd name="connsiteX94" fmla="*/ 2048219 w 2467319"/>
              <a:gd name="connsiteY94" fmla="*/ 622300 h 3492500"/>
              <a:gd name="connsiteX95" fmla="*/ 2022819 w 2467319"/>
              <a:gd name="connsiteY95" fmla="*/ 698500 h 3492500"/>
              <a:gd name="connsiteX96" fmla="*/ 1972019 w 2467319"/>
              <a:gd name="connsiteY96" fmla="*/ 596900 h 3492500"/>
              <a:gd name="connsiteX97" fmla="*/ 1972019 w 2467319"/>
              <a:gd name="connsiteY97" fmla="*/ 596900 h 3492500"/>
              <a:gd name="connsiteX98" fmla="*/ 1870419 w 2467319"/>
              <a:gd name="connsiteY98" fmla="*/ 508000 h 3492500"/>
              <a:gd name="connsiteX99" fmla="*/ 1967225 w 2467319"/>
              <a:gd name="connsiteY99" fmla="*/ 381000 h 3492500"/>
              <a:gd name="connsiteX100" fmla="*/ 2025963 w 2467319"/>
              <a:gd name="connsiteY100" fmla="*/ 355600 h 3492500"/>
              <a:gd name="connsiteX101" fmla="*/ 2010119 w 2467319"/>
              <a:gd name="connsiteY101" fmla="*/ 266700 h 3492500"/>
              <a:gd name="connsiteX102" fmla="*/ 2010119 w 2467319"/>
              <a:gd name="connsiteY102" fmla="*/ 254000 h 3492500"/>
              <a:gd name="connsiteX103" fmla="*/ 2016469 w 2467319"/>
              <a:gd name="connsiteY103" fmla="*/ 247650 h 3492500"/>
              <a:gd name="connsiteX104" fmla="*/ 2149819 w 2467319"/>
              <a:gd name="connsiteY104" fmla="*/ 203200 h 3492500"/>
              <a:gd name="connsiteX105" fmla="*/ 2289519 w 2467319"/>
              <a:gd name="connsiteY105" fmla="*/ 177800 h 3492500"/>
              <a:gd name="connsiteX106" fmla="*/ 2035519 w 2467319"/>
              <a:gd name="connsiteY106" fmla="*/ 0 h 3492500"/>
              <a:gd name="connsiteX0" fmla="*/ 2035519 w 2467319"/>
              <a:gd name="connsiteY0" fmla="*/ 0 h 3492500"/>
              <a:gd name="connsiteX1" fmla="*/ 1641819 w 2467319"/>
              <a:gd name="connsiteY1" fmla="*/ 330200 h 3492500"/>
              <a:gd name="connsiteX2" fmla="*/ 1629119 w 2467319"/>
              <a:gd name="connsiteY2" fmla="*/ 355600 h 3492500"/>
              <a:gd name="connsiteX3" fmla="*/ 1413219 w 2467319"/>
              <a:gd name="connsiteY3" fmla="*/ 457200 h 3492500"/>
              <a:gd name="connsiteX4" fmla="*/ 1222719 w 2467319"/>
              <a:gd name="connsiteY4" fmla="*/ 266700 h 3492500"/>
              <a:gd name="connsiteX5" fmla="*/ 1032219 w 2467319"/>
              <a:gd name="connsiteY5" fmla="*/ 406400 h 3492500"/>
              <a:gd name="connsiteX6" fmla="*/ 956019 w 2467319"/>
              <a:gd name="connsiteY6" fmla="*/ 533400 h 3492500"/>
              <a:gd name="connsiteX7" fmla="*/ 613119 w 2467319"/>
              <a:gd name="connsiteY7" fmla="*/ 533400 h 3492500"/>
              <a:gd name="connsiteX8" fmla="*/ 702019 w 2467319"/>
              <a:gd name="connsiteY8" fmla="*/ 698500 h 3492500"/>
              <a:gd name="connsiteX9" fmla="*/ 765519 w 2467319"/>
              <a:gd name="connsiteY9" fmla="*/ 812800 h 3492500"/>
              <a:gd name="connsiteX10" fmla="*/ 587719 w 2467319"/>
              <a:gd name="connsiteY10" fmla="*/ 838200 h 3492500"/>
              <a:gd name="connsiteX11" fmla="*/ 575019 w 2467319"/>
              <a:gd name="connsiteY11" fmla="*/ 990600 h 3492500"/>
              <a:gd name="connsiteX12" fmla="*/ 371819 w 2467319"/>
              <a:gd name="connsiteY12" fmla="*/ 1193800 h 3492500"/>
              <a:gd name="connsiteX13" fmla="*/ 274949 w 2467319"/>
              <a:gd name="connsiteY13" fmla="*/ 1282700 h 3492500"/>
              <a:gd name="connsiteX14" fmla="*/ 321019 w 2467319"/>
              <a:gd name="connsiteY14" fmla="*/ 1422400 h 3492500"/>
              <a:gd name="connsiteX15" fmla="*/ 282919 w 2467319"/>
              <a:gd name="connsiteY15" fmla="*/ 1422400 h 3492500"/>
              <a:gd name="connsiteX16" fmla="*/ 143219 w 2467319"/>
              <a:gd name="connsiteY16" fmla="*/ 1325538 h 3492500"/>
              <a:gd name="connsiteX17" fmla="*/ 16219 w 2467319"/>
              <a:gd name="connsiteY17" fmla="*/ 1485900 h 3492500"/>
              <a:gd name="connsiteX18" fmla="*/ 67019 w 2467319"/>
              <a:gd name="connsiteY18" fmla="*/ 1651000 h 3492500"/>
              <a:gd name="connsiteX19" fmla="*/ 194019 w 2467319"/>
              <a:gd name="connsiteY19" fmla="*/ 1524000 h 3492500"/>
              <a:gd name="connsiteX20" fmla="*/ 168619 w 2467319"/>
              <a:gd name="connsiteY20" fmla="*/ 1638300 h 3492500"/>
              <a:gd name="connsiteX21" fmla="*/ 257519 w 2467319"/>
              <a:gd name="connsiteY21" fmla="*/ 1739900 h 3492500"/>
              <a:gd name="connsiteX22" fmla="*/ 282919 w 2467319"/>
              <a:gd name="connsiteY22" fmla="*/ 1803400 h 3492500"/>
              <a:gd name="connsiteX23" fmla="*/ 321019 w 2467319"/>
              <a:gd name="connsiteY23" fmla="*/ 1841500 h 3492500"/>
              <a:gd name="connsiteX24" fmla="*/ 422619 w 2467319"/>
              <a:gd name="connsiteY24" fmla="*/ 1752600 h 3492500"/>
              <a:gd name="connsiteX25" fmla="*/ 587719 w 2467319"/>
              <a:gd name="connsiteY25" fmla="*/ 1816100 h 3492500"/>
              <a:gd name="connsiteX26" fmla="*/ 778219 w 2467319"/>
              <a:gd name="connsiteY26" fmla="*/ 1905000 h 3492500"/>
              <a:gd name="connsiteX27" fmla="*/ 854419 w 2467319"/>
              <a:gd name="connsiteY27" fmla="*/ 2082800 h 3492500"/>
              <a:gd name="connsiteX28" fmla="*/ 1083019 w 2467319"/>
              <a:gd name="connsiteY28" fmla="*/ 2146300 h 3492500"/>
              <a:gd name="connsiteX29" fmla="*/ 1108419 w 2467319"/>
              <a:gd name="connsiteY29" fmla="*/ 2171700 h 3492500"/>
              <a:gd name="connsiteX30" fmla="*/ 1121119 w 2467319"/>
              <a:gd name="connsiteY30" fmla="*/ 2286000 h 3492500"/>
              <a:gd name="connsiteX31" fmla="*/ 1019519 w 2467319"/>
              <a:gd name="connsiteY31" fmla="*/ 2540000 h 3492500"/>
              <a:gd name="connsiteX32" fmla="*/ 968719 w 2467319"/>
              <a:gd name="connsiteY32" fmla="*/ 2578100 h 3492500"/>
              <a:gd name="connsiteX33" fmla="*/ 816319 w 2467319"/>
              <a:gd name="connsiteY33" fmla="*/ 2755900 h 3492500"/>
              <a:gd name="connsiteX34" fmla="*/ 727419 w 2467319"/>
              <a:gd name="connsiteY34" fmla="*/ 2819400 h 3492500"/>
              <a:gd name="connsiteX35" fmla="*/ 579749 w 2467319"/>
              <a:gd name="connsiteY35" fmla="*/ 3048000 h 3492500"/>
              <a:gd name="connsiteX36" fmla="*/ 536919 w 2467319"/>
              <a:gd name="connsiteY36" fmla="*/ 3251200 h 3492500"/>
              <a:gd name="connsiteX37" fmla="*/ 511519 w 2467319"/>
              <a:gd name="connsiteY37" fmla="*/ 3403600 h 3492500"/>
              <a:gd name="connsiteX38" fmla="*/ 511519 w 2467319"/>
              <a:gd name="connsiteY38" fmla="*/ 3492500 h 3492500"/>
              <a:gd name="connsiteX39" fmla="*/ 2124419 w 2467319"/>
              <a:gd name="connsiteY39" fmla="*/ 3429000 h 3492500"/>
              <a:gd name="connsiteX40" fmla="*/ 2111719 w 2467319"/>
              <a:gd name="connsiteY40" fmla="*/ 2794000 h 3492500"/>
              <a:gd name="connsiteX41" fmla="*/ 2048219 w 2467319"/>
              <a:gd name="connsiteY41" fmla="*/ 2743200 h 3492500"/>
              <a:gd name="connsiteX42" fmla="*/ 1984719 w 2467319"/>
              <a:gd name="connsiteY42" fmla="*/ 2552700 h 3492500"/>
              <a:gd name="connsiteX43" fmla="*/ 1959319 w 2467319"/>
              <a:gd name="connsiteY43" fmla="*/ 2349500 h 3492500"/>
              <a:gd name="connsiteX44" fmla="*/ 1997419 w 2467319"/>
              <a:gd name="connsiteY44" fmla="*/ 2260600 h 3492500"/>
              <a:gd name="connsiteX45" fmla="*/ 1959319 w 2467319"/>
              <a:gd name="connsiteY45" fmla="*/ 2120900 h 3492500"/>
              <a:gd name="connsiteX46" fmla="*/ 1959319 w 2467319"/>
              <a:gd name="connsiteY46" fmla="*/ 2120900 h 3492500"/>
              <a:gd name="connsiteX47" fmla="*/ 1946619 w 2467319"/>
              <a:gd name="connsiteY47" fmla="*/ 1905000 h 3492500"/>
              <a:gd name="connsiteX48" fmla="*/ 1794219 w 2467319"/>
              <a:gd name="connsiteY48" fmla="*/ 1917700 h 3492500"/>
              <a:gd name="connsiteX49" fmla="*/ 1641819 w 2467319"/>
              <a:gd name="connsiteY49" fmla="*/ 1930400 h 3492500"/>
              <a:gd name="connsiteX50" fmla="*/ 1476719 w 2467319"/>
              <a:gd name="connsiteY50" fmla="*/ 1816100 h 3492500"/>
              <a:gd name="connsiteX51" fmla="*/ 1464019 w 2467319"/>
              <a:gd name="connsiteY51" fmla="*/ 1587500 h 3492500"/>
              <a:gd name="connsiteX52" fmla="*/ 1552919 w 2467319"/>
              <a:gd name="connsiteY52" fmla="*/ 1333500 h 3492500"/>
              <a:gd name="connsiteX53" fmla="*/ 1654519 w 2467319"/>
              <a:gd name="connsiteY53" fmla="*/ 1206500 h 3492500"/>
              <a:gd name="connsiteX54" fmla="*/ 1832319 w 2467319"/>
              <a:gd name="connsiteY54" fmla="*/ 1193800 h 3492500"/>
              <a:gd name="connsiteX55" fmla="*/ 1959319 w 2467319"/>
              <a:gd name="connsiteY55" fmla="*/ 1231900 h 3492500"/>
              <a:gd name="connsiteX56" fmla="*/ 2073619 w 2467319"/>
              <a:gd name="connsiteY56" fmla="*/ 1282700 h 3492500"/>
              <a:gd name="connsiteX57" fmla="*/ 2149819 w 2467319"/>
              <a:gd name="connsiteY57" fmla="*/ 1244600 h 3492500"/>
              <a:gd name="connsiteX58" fmla="*/ 2213319 w 2467319"/>
              <a:gd name="connsiteY58" fmla="*/ 1308100 h 3492500"/>
              <a:gd name="connsiteX59" fmla="*/ 2340319 w 2467319"/>
              <a:gd name="connsiteY59" fmla="*/ 1308100 h 3492500"/>
              <a:gd name="connsiteX60" fmla="*/ 2378419 w 2467319"/>
              <a:gd name="connsiteY60" fmla="*/ 1231900 h 3492500"/>
              <a:gd name="connsiteX61" fmla="*/ 2264119 w 2467319"/>
              <a:gd name="connsiteY61" fmla="*/ 1168400 h 3492500"/>
              <a:gd name="connsiteX62" fmla="*/ 2264119 w 2467319"/>
              <a:gd name="connsiteY62" fmla="*/ 1054100 h 3492500"/>
              <a:gd name="connsiteX63" fmla="*/ 2467319 w 2467319"/>
              <a:gd name="connsiteY63" fmla="*/ 1028700 h 3492500"/>
              <a:gd name="connsiteX64" fmla="*/ 2467319 w 2467319"/>
              <a:gd name="connsiteY64" fmla="*/ 1028700 h 3492500"/>
              <a:gd name="connsiteX65" fmla="*/ 2378419 w 2467319"/>
              <a:gd name="connsiteY65" fmla="*/ 927100 h 3492500"/>
              <a:gd name="connsiteX66" fmla="*/ 2302219 w 2467319"/>
              <a:gd name="connsiteY66" fmla="*/ 977900 h 3492500"/>
              <a:gd name="connsiteX67" fmla="*/ 2200619 w 2467319"/>
              <a:gd name="connsiteY67" fmla="*/ 1079500 h 3492500"/>
              <a:gd name="connsiteX68" fmla="*/ 2187919 w 2467319"/>
              <a:gd name="connsiteY68" fmla="*/ 1155700 h 3492500"/>
              <a:gd name="connsiteX69" fmla="*/ 2187919 w 2467319"/>
              <a:gd name="connsiteY69" fmla="*/ 1155700 h 3492500"/>
              <a:gd name="connsiteX70" fmla="*/ 2111719 w 2467319"/>
              <a:gd name="connsiteY70" fmla="*/ 1016000 h 3492500"/>
              <a:gd name="connsiteX71" fmla="*/ 1984719 w 2467319"/>
              <a:gd name="connsiteY71" fmla="*/ 990600 h 3492500"/>
              <a:gd name="connsiteX72" fmla="*/ 2086319 w 2467319"/>
              <a:gd name="connsiteY72" fmla="*/ 1104900 h 3492500"/>
              <a:gd name="connsiteX73" fmla="*/ 2048219 w 2467319"/>
              <a:gd name="connsiteY73" fmla="*/ 1193800 h 3492500"/>
              <a:gd name="connsiteX74" fmla="*/ 2010119 w 2467319"/>
              <a:gd name="connsiteY74" fmla="*/ 1104900 h 3492500"/>
              <a:gd name="connsiteX75" fmla="*/ 1997419 w 2467319"/>
              <a:gd name="connsiteY75" fmla="*/ 1028700 h 3492500"/>
              <a:gd name="connsiteX76" fmla="*/ 1895819 w 2467319"/>
              <a:gd name="connsiteY76" fmla="*/ 1016000 h 3492500"/>
              <a:gd name="connsiteX77" fmla="*/ 1794219 w 2467319"/>
              <a:gd name="connsiteY77" fmla="*/ 1066800 h 3492500"/>
              <a:gd name="connsiteX78" fmla="*/ 1730719 w 2467319"/>
              <a:gd name="connsiteY78" fmla="*/ 1181100 h 3492500"/>
              <a:gd name="connsiteX79" fmla="*/ 1629119 w 2467319"/>
              <a:gd name="connsiteY79" fmla="*/ 1143000 h 3492500"/>
              <a:gd name="connsiteX80" fmla="*/ 1591019 w 2467319"/>
              <a:gd name="connsiteY80" fmla="*/ 1054100 h 3492500"/>
              <a:gd name="connsiteX81" fmla="*/ 1730719 w 2467319"/>
              <a:gd name="connsiteY81" fmla="*/ 990600 h 3492500"/>
              <a:gd name="connsiteX82" fmla="*/ 1756119 w 2467319"/>
              <a:gd name="connsiteY82" fmla="*/ 901700 h 3492500"/>
              <a:gd name="connsiteX83" fmla="*/ 1768819 w 2467319"/>
              <a:gd name="connsiteY83" fmla="*/ 800100 h 3492500"/>
              <a:gd name="connsiteX84" fmla="*/ 1806919 w 2467319"/>
              <a:gd name="connsiteY84" fmla="*/ 717550 h 3492500"/>
              <a:gd name="connsiteX85" fmla="*/ 1883119 w 2467319"/>
              <a:gd name="connsiteY85" fmla="*/ 673100 h 3492500"/>
              <a:gd name="connsiteX86" fmla="*/ 1946619 w 2467319"/>
              <a:gd name="connsiteY86" fmla="*/ 635000 h 3492500"/>
              <a:gd name="connsiteX87" fmla="*/ 1997419 w 2467319"/>
              <a:gd name="connsiteY87" fmla="*/ 723900 h 3492500"/>
              <a:gd name="connsiteX88" fmla="*/ 2137119 w 2467319"/>
              <a:gd name="connsiteY88" fmla="*/ 635000 h 3492500"/>
              <a:gd name="connsiteX89" fmla="*/ 2200619 w 2467319"/>
              <a:gd name="connsiteY89" fmla="*/ 546100 h 3492500"/>
              <a:gd name="connsiteX90" fmla="*/ 2175219 w 2467319"/>
              <a:gd name="connsiteY90" fmla="*/ 469900 h 3492500"/>
              <a:gd name="connsiteX91" fmla="*/ 2187919 w 2467319"/>
              <a:gd name="connsiteY91" fmla="*/ 355600 h 3492500"/>
              <a:gd name="connsiteX92" fmla="*/ 2099019 w 2467319"/>
              <a:gd name="connsiteY92" fmla="*/ 469900 h 3492500"/>
              <a:gd name="connsiteX93" fmla="*/ 2073619 w 2467319"/>
              <a:gd name="connsiteY93" fmla="*/ 584200 h 3492500"/>
              <a:gd name="connsiteX94" fmla="*/ 2048219 w 2467319"/>
              <a:gd name="connsiteY94" fmla="*/ 622300 h 3492500"/>
              <a:gd name="connsiteX95" fmla="*/ 2022819 w 2467319"/>
              <a:gd name="connsiteY95" fmla="*/ 698500 h 3492500"/>
              <a:gd name="connsiteX96" fmla="*/ 1972019 w 2467319"/>
              <a:gd name="connsiteY96" fmla="*/ 596900 h 3492500"/>
              <a:gd name="connsiteX97" fmla="*/ 1972019 w 2467319"/>
              <a:gd name="connsiteY97" fmla="*/ 596900 h 3492500"/>
              <a:gd name="connsiteX98" fmla="*/ 1870419 w 2467319"/>
              <a:gd name="connsiteY98" fmla="*/ 508000 h 3492500"/>
              <a:gd name="connsiteX99" fmla="*/ 1967225 w 2467319"/>
              <a:gd name="connsiteY99" fmla="*/ 381000 h 3492500"/>
              <a:gd name="connsiteX100" fmla="*/ 2025963 w 2467319"/>
              <a:gd name="connsiteY100" fmla="*/ 355600 h 3492500"/>
              <a:gd name="connsiteX101" fmla="*/ 2010119 w 2467319"/>
              <a:gd name="connsiteY101" fmla="*/ 266700 h 3492500"/>
              <a:gd name="connsiteX102" fmla="*/ 2010119 w 2467319"/>
              <a:gd name="connsiteY102" fmla="*/ 254000 h 3492500"/>
              <a:gd name="connsiteX103" fmla="*/ 2016469 w 2467319"/>
              <a:gd name="connsiteY103" fmla="*/ 247650 h 3492500"/>
              <a:gd name="connsiteX104" fmla="*/ 2149819 w 2467319"/>
              <a:gd name="connsiteY104" fmla="*/ 203200 h 3492500"/>
              <a:gd name="connsiteX105" fmla="*/ 2289519 w 2467319"/>
              <a:gd name="connsiteY105" fmla="*/ 177800 h 3492500"/>
              <a:gd name="connsiteX106" fmla="*/ 2035519 w 2467319"/>
              <a:gd name="connsiteY106" fmla="*/ 0 h 34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467319" h="3492500">
                <a:moveTo>
                  <a:pt x="2035519" y="0"/>
                </a:moveTo>
                <a:cubicBezTo>
                  <a:pt x="1927569" y="25400"/>
                  <a:pt x="1745535" y="254000"/>
                  <a:pt x="1641819" y="330200"/>
                </a:cubicBezTo>
                <a:cubicBezTo>
                  <a:pt x="1574086" y="389467"/>
                  <a:pt x="1706901" y="210613"/>
                  <a:pt x="1629119" y="355600"/>
                </a:cubicBezTo>
                <a:cubicBezTo>
                  <a:pt x="1591019" y="376767"/>
                  <a:pt x="1480952" y="472017"/>
                  <a:pt x="1413219" y="457200"/>
                </a:cubicBezTo>
                <a:lnTo>
                  <a:pt x="1222719" y="266700"/>
                </a:lnTo>
                <a:lnTo>
                  <a:pt x="1032219" y="406400"/>
                </a:lnTo>
                <a:lnTo>
                  <a:pt x="956019" y="533400"/>
                </a:lnTo>
                <a:lnTo>
                  <a:pt x="613119" y="533400"/>
                </a:lnTo>
                <a:lnTo>
                  <a:pt x="702019" y="698500"/>
                </a:lnTo>
                <a:cubicBezTo>
                  <a:pt x="767763" y="803690"/>
                  <a:pt x="765519" y="760163"/>
                  <a:pt x="765519" y="812800"/>
                </a:cubicBezTo>
                <a:cubicBezTo>
                  <a:pt x="596235" y="838844"/>
                  <a:pt x="656100" y="838200"/>
                  <a:pt x="587719" y="838200"/>
                </a:cubicBezTo>
                <a:lnTo>
                  <a:pt x="575019" y="990600"/>
                </a:lnTo>
                <a:cubicBezTo>
                  <a:pt x="365447" y="1173975"/>
                  <a:pt x="371819" y="1078398"/>
                  <a:pt x="371819" y="1193800"/>
                </a:cubicBezTo>
                <a:cubicBezTo>
                  <a:pt x="333719" y="1242483"/>
                  <a:pt x="283416" y="1244600"/>
                  <a:pt x="274949" y="1282700"/>
                </a:cubicBezTo>
                <a:cubicBezTo>
                  <a:pt x="214098" y="1347786"/>
                  <a:pt x="331602" y="1399117"/>
                  <a:pt x="321019" y="1422400"/>
                </a:cubicBezTo>
                <a:lnTo>
                  <a:pt x="282919" y="1422400"/>
                </a:lnTo>
                <a:lnTo>
                  <a:pt x="143219" y="1325538"/>
                </a:lnTo>
                <a:cubicBezTo>
                  <a:pt x="0" y="1368504"/>
                  <a:pt x="16219" y="1390903"/>
                  <a:pt x="16219" y="1485900"/>
                </a:cubicBezTo>
                <a:lnTo>
                  <a:pt x="67019" y="1651000"/>
                </a:lnTo>
                <a:cubicBezTo>
                  <a:pt x="151931" y="1509480"/>
                  <a:pt x="93850" y="1524000"/>
                  <a:pt x="194019" y="1524000"/>
                </a:cubicBezTo>
                <a:lnTo>
                  <a:pt x="168619" y="1638300"/>
                </a:lnTo>
                <a:lnTo>
                  <a:pt x="257519" y="1739900"/>
                </a:lnTo>
                <a:lnTo>
                  <a:pt x="282919" y="1803400"/>
                </a:lnTo>
                <a:lnTo>
                  <a:pt x="321019" y="1841500"/>
                </a:lnTo>
                <a:lnTo>
                  <a:pt x="422619" y="1752600"/>
                </a:lnTo>
                <a:lnTo>
                  <a:pt x="587719" y="1816100"/>
                </a:lnTo>
                <a:lnTo>
                  <a:pt x="778219" y="1905000"/>
                </a:lnTo>
                <a:lnTo>
                  <a:pt x="854419" y="2082800"/>
                </a:lnTo>
                <a:cubicBezTo>
                  <a:pt x="1056105" y="2097206"/>
                  <a:pt x="990204" y="2053485"/>
                  <a:pt x="1083019" y="2146300"/>
                </a:cubicBezTo>
                <a:lnTo>
                  <a:pt x="1108419" y="2171700"/>
                </a:lnTo>
                <a:cubicBezTo>
                  <a:pt x="1123207" y="2260427"/>
                  <a:pt x="1121119" y="2222150"/>
                  <a:pt x="1121119" y="2286000"/>
                </a:cubicBezTo>
                <a:cubicBezTo>
                  <a:pt x="1016080" y="2522337"/>
                  <a:pt x="1019519" y="2431213"/>
                  <a:pt x="1019519" y="2540000"/>
                </a:cubicBezTo>
                <a:lnTo>
                  <a:pt x="968719" y="2578100"/>
                </a:lnTo>
                <a:cubicBezTo>
                  <a:pt x="822623" y="2737478"/>
                  <a:pt x="859838" y="2668862"/>
                  <a:pt x="816319" y="2755900"/>
                </a:cubicBezTo>
                <a:lnTo>
                  <a:pt x="727419" y="2819400"/>
                </a:lnTo>
                <a:cubicBezTo>
                  <a:pt x="648246" y="3030528"/>
                  <a:pt x="579749" y="2950261"/>
                  <a:pt x="579749" y="3048000"/>
                </a:cubicBezTo>
                <a:cubicBezTo>
                  <a:pt x="476256" y="3254986"/>
                  <a:pt x="625347" y="3251200"/>
                  <a:pt x="536919" y="3251200"/>
                </a:cubicBezTo>
                <a:lnTo>
                  <a:pt x="511519" y="3403600"/>
                </a:lnTo>
                <a:lnTo>
                  <a:pt x="511519" y="3492500"/>
                </a:lnTo>
                <a:lnTo>
                  <a:pt x="2124419" y="3429000"/>
                </a:lnTo>
                <a:lnTo>
                  <a:pt x="2111719" y="2794000"/>
                </a:lnTo>
                <a:cubicBezTo>
                  <a:pt x="2044589" y="2753722"/>
                  <a:pt x="2048219" y="2780584"/>
                  <a:pt x="2048219" y="2743200"/>
                </a:cubicBezTo>
                <a:lnTo>
                  <a:pt x="1984719" y="2552700"/>
                </a:lnTo>
                <a:lnTo>
                  <a:pt x="1959319" y="2349500"/>
                </a:lnTo>
                <a:lnTo>
                  <a:pt x="1997419" y="2260600"/>
                </a:lnTo>
                <a:lnTo>
                  <a:pt x="1959319" y="2120900"/>
                </a:lnTo>
                <a:lnTo>
                  <a:pt x="1959319" y="2120900"/>
                </a:lnTo>
                <a:lnTo>
                  <a:pt x="1946619" y="1905000"/>
                </a:lnTo>
                <a:cubicBezTo>
                  <a:pt x="1802703" y="1918083"/>
                  <a:pt x="1853678" y="1917700"/>
                  <a:pt x="1794219" y="1917700"/>
                </a:cubicBezTo>
                <a:lnTo>
                  <a:pt x="1641819" y="1930400"/>
                </a:lnTo>
                <a:lnTo>
                  <a:pt x="1476719" y="1816100"/>
                </a:lnTo>
                <a:lnTo>
                  <a:pt x="1464019" y="1587500"/>
                </a:lnTo>
                <a:lnTo>
                  <a:pt x="1552919" y="1333500"/>
                </a:lnTo>
                <a:lnTo>
                  <a:pt x="1654519" y="1206500"/>
                </a:lnTo>
                <a:lnTo>
                  <a:pt x="1832319" y="1193800"/>
                </a:lnTo>
                <a:lnTo>
                  <a:pt x="1959319" y="1231900"/>
                </a:lnTo>
                <a:lnTo>
                  <a:pt x="2073619" y="1282700"/>
                </a:lnTo>
                <a:cubicBezTo>
                  <a:pt x="2153341" y="1229552"/>
                  <a:pt x="2149819" y="1201373"/>
                  <a:pt x="2149819" y="1244600"/>
                </a:cubicBezTo>
                <a:cubicBezTo>
                  <a:pt x="2203264" y="1311406"/>
                  <a:pt x="2173512" y="1308100"/>
                  <a:pt x="2213319" y="1308100"/>
                </a:cubicBezTo>
                <a:lnTo>
                  <a:pt x="2340319" y="1308100"/>
                </a:lnTo>
                <a:lnTo>
                  <a:pt x="2378419" y="1231900"/>
                </a:lnTo>
                <a:cubicBezTo>
                  <a:pt x="2260251" y="1179381"/>
                  <a:pt x="2264119" y="1222793"/>
                  <a:pt x="2264119" y="1168400"/>
                </a:cubicBezTo>
                <a:lnTo>
                  <a:pt x="2264119" y="1054100"/>
                </a:lnTo>
                <a:lnTo>
                  <a:pt x="2467319" y="1028700"/>
                </a:lnTo>
                <a:lnTo>
                  <a:pt x="2467319" y="1028700"/>
                </a:lnTo>
                <a:lnTo>
                  <a:pt x="2378419" y="927100"/>
                </a:lnTo>
                <a:cubicBezTo>
                  <a:pt x="2289692" y="941888"/>
                  <a:pt x="2302219" y="914050"/>
                  <a:pt x="2302219" y="977900"/>
                </a:cubicBezTo>
                <a:lnTo>
                  <a:pt x="2200619" y="1079500"/>
                </a:lnTo>
                <a:lnTo>
                  <a:pt x="2187919" y="1155700"/>
                </a:lnTo>
                <a:lnTo>
                  <a:pt x="2187919" y="1155700"/>
                </a:lnTo>
                <a:lnTo>
                  <a:pt x="2111719" y="1016000"/>
                </a:lnTo>
                <a:lnTo>
                  <a:pt x="1984719" y="990600"/>
                </a:lnTo>
                <a:lnTo>
                  <a:pt x="2086319" y="1104900"/>
                </a:lnTo>
                <a:cubicBezTo>
                  <a:pt x="2046733" y="1210464"/>
                  <a:pt x="2048219" y="1242670"/>
                  <a:pt x="2048219" y="1193800"/>
                </a:cubicBezTo>
                <a:lnTo>
                  <a:pt x="2010119" y="1104900"/>
                </a:lnTo>
                <a:lnTo>
                  <a:pt x="1997419" y="1028700"/>
                </a:lnTo>
                <a:lnTo>
                  <a:pt x="1895819" y="1016000"/>
                </a:lnTo>
                <a:cubicBezTo>
                  <a:pt x="1803243" y="1068900"/>
                  <a:pt x="1841049" y="1066800"/>
                  <a:pt x="1794219" y="1066800"/>
                </a:cubicBezTo>
                <a:lnTo>
                  <a:pt x="1730719" y="1181100"/>
                </a:lnTo>
                <a:cubicBezTo>
                  <a:pt x="1632448" y="1167061"/>
                  <a:pt x="1655206" y="1195174"/>
                  <a:pt x="1629119" y="1143000"/>
                </a:cubicBezTo>
                <a:cubicBezTo>
                  <a:pt x="1576219" y="1050424"/>
                  <a:pt x="1544189" y="1054100"/>
                  <a:pt x="1591019" y="1054100"/>
                </a:cubicBezTo>
                <a:cubicBezTo>
                  <a:pt x="1712720" y="986488"/>
                  <a:pt x="1661734" y="990600"/>
                  <a:pt x="1730719" y="990600"/>
                </a:cubicBezTo>
                <a:lnTo>
                  <a:pt x="1756119" y="901700"/>
                </a:lnTo>
                <a:lnTo>
                  <a:pt x="1768819" y="800100"/>
                </a:lnTo>
                <a:cubicBezTo>
                  <a:pt x="1777286" y="769408"/>
                  <a:pt x="1862475" y="791106"/>
                  <a:pt x="1806919" y="717550"/>
                </a:cubicBezTo>
                <a:cubicBezTo>
                  <a:pt x="1951375" y="761474"/>
                  <a:pt x="1859836" y="686858"/>
                  <a:pt x="1883119" y="673100"/>
                </a:cubicBezTo>
                <a:cubicBezTo>
                  <a:pt x="1952606" y="603613"/>
                  <a:pt x="1946619" y="579666"/>
                  <a:pt x="1946619" y="635000"/>
                </a:cubicBezTo>
                <a:cubicBezTo>
                  <a:pt x="1986387" y="727791"/>
                  <a:pt x="1952479" y="723900"/>
                  <a:pt x="1997419" y="723900"/>
                </a:cubicBezTo>
                <a:lnTo>
                  <a:pt x="2137119" y="635000"/>
                </a:lnTo>
                <a:cubicBezTo>
                  <a:pt x="2206606" y="565513"/>
                  <a:pt x="2200619" y="601434"/>
                  <a:pt x="2200619" y="546100"/>
                </a:cubicBezTo>
                <a:cubicBezTo>
                  <a:pt x="2156839" y="487727"/>
                  <a:pt x="2153053" y="514232"/>
                  <a:pt x="2175219" y="469900"/>
                </a:cubicBezTo>
                <a:lnTo>
                  <a:pt x="2187919" y="355600"/>
                </a:lnTo>
                <a:lnTo>
                  <a:pt x="2099019" y="469900"/>
                </a:lnTo>
                <a:cubicBezTo>
                  <a:pt x="2090552" y="508000"/>
                  <a:pt x="2085961" y="547173"/>
                  <a:pt x="2073619" y="584200"/>
                </a:cubicBezTo>
                <a:cubicBezTo>
                  <a:pt x="2068792" y="598680"/>
                  <a:pt x="2048219" y="622300"/>
                  <a:pt x="2048219" y="622300"/>
                </a:cubicBezTo>
                <a:lnTo>
                  <a:pt x="2022819" y="698500"/>
                </a:lnTo>
                <a:lnTo>
                  <a:pt x="1972019" y="596900"/>
                </a:lnTo>
                <a:lnTo>
                  <a:pt x="1972019" y="596900"/>
                </a:lnTo>
                <a:cubicBezTo>
                  <a:pt x="1863239" y="528913"/>
                  <a:pt x="1870419" y="573337"/>
                  <a:pt x="1870419" y="508000"/>
                </a:cubicBezTo>
                <a:cubicBezTo>
                  <a:pt x="1878886" y="465667"/>
                  <a:pt x="2038126" y="450325"/>
                  <a:pt x="1967225" y="381000"/>
                </a:cubicBezTo>
                <a:lnTo>
                  <a:pt x="2025963" y="355600"/>
                </a:lnTo>
                <a:lnTo>
                  <a:pt x="2010119" y="266700"/>
                </a:lnTo>
                <a:lnTo>
                  <a:pt x="2010119" y="254000"/>
                </a:lnTo>
                <a:lnTo>
                  <a:pt x="2016469" y="247650"/>
                </a:lnTo>
                <a:lnTo>
                  <a:pt x="2149819" y="203200"/>
                </a:lnTo>
                <a:lnTo>
                  <a:pt x="2289519" y="177800"/>
                </a:lnTo>
                <a:lnTo>
                  <a:pt x="2035519" y="0"/>
                </a:ln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Freeform 9"/>
          <p:cNvSpPr/>
          <p:nvPr/>
        </p:nvSpPr>
        <p:spPr>
          <a:xfrm>
            <a:off x="5795889" y="1914341"/>
            <a:ext cx="2307102" cy="2245239"/>
          </a:xfrm>
          <a:custGeom>
            <a:avLst/>
            <a:gdLst>
              <a:gd name="connsiteX0" fmla="*/ 56271 w 2307102"/>
              <a:gd name="connsiteY0" fmla="*/ 2132698 h 2245239"/>
              <a:gd name="connsiteX1" fmla="*/ 2236763 w 2307102"/>
              <a:gd name="connsiteY1" fmla="*/ 2245239 h 2245239"/>
              <a:gd name="connsiteX2" fmla="*/ 2307102 w 2307102"/>
              <a:gd name="connsiteY2" fmla="*/ 1724735 h 2245239"/>
              <a:gd name="connsiteX3" fmla="*/ 2250831 w 2307102"/>
              <a:gd name="connsiteY3" fmla="*/ 1626261 h 2245239"/>
              <a:gd name="connsiteX4" fmla="*/ 2166425 w 2307102"/>
              <a:gd name="connsiteY4" fmla="*/ 1527787 h 2245239"/>
              <a:gd name="connsiteX5" fmla="*/ 2067951 w 2307102"/>
              <a:gd name="connsiteY5" fmla="*/ 1471516 h 2245239"/>
              <a:gd name="connsiteX6" fmla="*/ 1913206 w 2307102"/>
              <a:gd name="connsiteY6" fmla="*/ 1471516 h 2245239"/>
              <a:gd name="connsiteX7" fmla="*/ 1758462 w 2307102"/>
              <a:gd name="connsiteY7" fmla="*/ 1513719 h 2245239"/>
              <a:gd name="connsiteX8" fmla="*/ 1730326 w 2307102"/>
              <a:gd name="connsiteY8" fmla="*/ 1401178 h 2245239"/>
              <a:gd name="connsiteX9" fmla="*/ 1716259 w 2307102"/>
              <a:gd name="connsiteY9" fmla="*/ 1288636 h 2245239"/>
              <a:gd name="connsiteX10" fmla="*/ 1842868 w 2307102"/>
              <a:gd name="connsiteY10" fmla="*/ 1119824 h 2245239"/>
              <a:gd name="connsiteX11" fmla="*/ 1927274 w 2307102"/>
              <a:gd name="connsiteY11" fmla="*/ 1049486 h 2245239"/>
              <a:gd name="connsiteX12" fmla="*/ 1969477 w 2307102"/>
              <a:gd name="connsiteY12" fmla="*/ 1035418 h 2245239"/>
              <a:gd name="connsiteX13" fmla="*/ 2053883 w 2307102"/>
              <a:gd name="connsiteY13" fmla="*/ 1007283 h 2245239"/>
              <a:gd name="connsiteX14" fmla="*/ 2053883 w 2307102"/>
              <a:gd name="connsiteY14" fmla="*/ 965079 h 2245239"/>
              <a:gd name="connsiteX15" fmla="*/ 1927274 w 2307102"/>
              <a:gd name="connsiteY15" fmla="*/ 908809 h 2245239"/>
              <a:gd name="connsiteX16" fmla="*/ 1688123 w 2307102"/>
              <a:gd name="connsiteY16" fmla="*/ 936944 h 2245239"/>
              <a:gd name="connsiteX17" fmla="*/ 1519311 w 2307102"/>
              <a:gd name="connsiteY17" fmla="*/ 796267 h 2245239"/>
              <a:gd name="connsiteX18" fmla="*/ 1477108 w 2307102"/>
              <a:gd name="connsiteY18" fmla="*/ 557116 h 2245239"/>
              <a:gd name="connsiteX19" fmla="*/ 1463040 w 2307102"/>
              <a:gd name="connsiteY19" fmla="*/ 374236 h 2245239"/>
              <a:gd name="connsiteX20" fmla="*/ 1322363 w 2307102"/>
              <a:gd name="connsiteY20" fmla="*/ 233559 h 2245239"/>
              <a:gd name="connsiteX21" fmla="*/ 1252025 w 2307102"/>
              <a:gd name="connsiteY21" fmla="*/ 303898 h 2245239"/>
              <a:gd name="connsiteX22" fmla="*/ 1083213 w 2307102"/>
              <a:gd name="connsiteY22" fmla="*/ 444575 h 2245239"/>
              <a:gd name="connsiteX23" fmla="*/ 1097280 w 2307102"/>
              <a:gd name="connsiteY23" fmla="*/ 571184 h 2245239"/>
              <a:gd name="connsiteX24" fmla="*/ 984739 w 2307102"/>
              <a:gd name="connsiteY24" fmla="*/ 444575 h 2245239"/>
              <a:gd name="connsiteX25" fmla="*/ 956603 w 2307102"/>
              <a:gd name="connsiteY25" fmla="*/ 205424 h 2245239"/>
              <a:gd name="connsiteX26" fmla="*/ 801859 w 2307102"/>
              <a:gd name="connsiteY26" fmla="*/ 191356 h 2245239"/>
              <a:gd name="connsiteX27" fmla="*/ 675249 w 2307102"/>
              <a:gd name="connsiteY27" fmla="*/ 92883 h 2245239"/>
              <a:gd name="connsiteX28" fmla="*/ 548640 w 2307102"/>
              <a:gd name="connsiteY28" fmla="*/ 64747 h 2245239"/>
              <a:gd name="connsiteX29" fmla="*/ 604911 w 2307102"/>
              <a:gd name="connsiteY29" fmla="*/ 177289 h 2245239"/>
              <a:gd name="connsiteX30" fmla="*/ 717453 w 2307102"/>
              <a:gd name="connsiteY30" fmla="*/ 149153 h 2245239"/>
              <a:gd name="connsiteX31" fmla="*/ 703385 w 2307102"/>
              <a:gd name="connsiteY31" fmla="*/ 289830 h 2245239"/>
              <a:gd name="connsiteX32" fmla="*/ 520505 w 2307102"/>
              <a:gd name="connsiteY32" fmla="*/ 402372 h 2245239"/>
              <a:gd name="connsiteX33" fmla="*/ 407963 w 2307102"/>
              <a:gd name="connsiteY33" fmla="*/ 332033 h 2245239"/>
              <a:gd name="connsiteX34" fmla="*/ 351693 w 2307102"/>
              <a:gd name="connsiteY34" fmla="*/ 205424 h 2245239"/>
              <a:gd name="connsiteX35" fmla="*/ 267286 w 2307102"/>
              <a:gd name="connsiteY35" fmla="*/ 78815 h 2245239"/>
              <a:gd name="connsiteX36" fmla="*/ 337625 w 2307102"/>
              <a:gd name="connsiteY36" fmla="*/ 247627 h 2245239"/>
              <a:gd name="connsiteX37" fmla="*/ 351693 w 2307102"/>
              <a:gd name="connsiteY37" fmla="*/ 289830 h 2245239"/>
              <a:gd name="connsiteX38" fmla="*/ 464234 w 2307102"/>
              <a:gd name="connsiteY38" fmla="*/ 472710 h 2245239"/>
              <a:gd name="connsiteX39" fmla="*/ 590843 w 2307102"/>
              <a:gd name="connsiteY39" fmla="*/ 458643 h 2245239"/>
              <a:gd name="connsiteX40" fmla="*/ 548640 w 2307102"/>
              <a:gd name="connsiteY40" fmla="*/ 585252 h 2245239"/>
              <a:gd name="connsiteX41" fmla="*/ 436099 w 2307102"/>
              <a:gd name="connsiteY41" fmla="*/ 739996 h 2245239"/>
              <a:gd name="connsiteX42" fmla="*/ 379828 w 2307102"/>
              <a:gd name="connsiteY42" fmla="*/ 866606 h 2245239"/>
              <a:gd name="connsiteX43" fmla="*/ 422031 w 2307102"/>
              <a:gd name="connsiteY43" fmla="*/ 1105756 h 2245239"/>
              <a:gd name="connsiteX44" fmla="*/ 309489 w 2307102"/>
              <a:gd name="connsiteY44" fmla="*/ 1147959 h 2245239"/>
              <a:gd name="connsiteX45" fmla="*/ 323557 w 2307102"/>
              <a:gd name="connsiteY45" fmla="*/ 1246433 h 2245239"/>
              <a:gd name="connsiteX46" fmla="*/ 225083 w 2307102"/>
              <a:gd name="connsiteY46" fmla="*/ 1387110 h 2245239"/>
              <a:gd name="connsiteX47" fmla="*/ 112542 w 2307102"/>
              <a:gd name="connsiteY47" fmla="*/ 1527787 h 2245239"/>
              <a:gd name="connsiteX48" fmla="*/ 0 w 2307102"/>
              <a:gd name="connsiteY48" fmla="*/ 1499652 h 2245239"/>
              <a:gd name="connsiteX49" fmla="*/ 56271 w 2307102"/>
              <a:gd name="connsiteY49" fmla="*/ 2132698 h 224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07102" h="2245239">
                <a:moveTo>
                  <a:pt x="56271" y="2132698"/>
                </a:moveTo>
                <a:lnTo>
                  <a:pt x="2236763" y="2245239"/>
                </a:lnTo>
                <a:lnTo>
                  <a:pt x="2307102" y="1724735"/>
                </a:lnTo>
                <a:lnTo>
                  <a:pt x="2250831" y="1626261"/>
                </a:lnTo>
                <a:lnTo>
                  <a:pt x="2166425" y="1527787"/>
                </a:lnTo>
                <a:lnTo>
                  <a:pt x="2067951" y="1471516"/>
                </a:lnTo>
                <a:lnTo>
                  <a:pt x="1913206" y="1471516"/>
                </a:lnTo>
                <a:lnTo>
                  <a:pt x="1758462" y="1513719"/>
                </a:lnTo>
                <a:lnTo>
                  <a:pt x="1730326" y="1401178"/>
                </a:lnTo>
                <a:lnTo>
                  <a:pt x="1716259" y="1288636"/>
                </a:lnTo>
                <a:lnTo>
                  <a:pt x="1842868" y="1119824"/>
                </a:lnTo>
                <a:cubicBezTo>
                  <a:pt x="1871003" y="1096378"/>
                  <a:pt x="1896801" y="1069801"/>
                  <a:pt x="1927274" y="1049486"/>
                </a:cubicBezTo>
                <a:cubicBezTo>
                  <a:pt x="1939612" y="1041261"/>
                  <a:pt x="1969477" y="1035418"/>
                  <a:pt x="1969477" y="1035418"/>
                </a:cubicBezTo>
                <a:lnTo>
                  <a:pt x="2053883" y="1007283"/>
                </a:lnTo>
                <a:lnTo>
                  <a:pt x="2053883" y="965079"/>
                </a:lnTo>
                <a:cubicBezTo>
                  <a:pt x="1947266" y="904156"/>
                  <a:pt x="1993215" y="908809"/>
                  <a:pt x="1927274" y="908809"/>
                </a:cubicBezTo>
                <a:cubicBezTo>
                  <a:pt x="1697538" y="937526"/>
                  <a:pt x="1777803" y="936944"/>
                  <a:pt x="1688123" y="936944"/>
                </a:cubicBezTo>
                <a:cubicBezTo>
                  <a:pt x="1511507" y="819201"/>
                  <a:pt x="1519311" y="892032"/>
                  <a:pt x="1519311" y="796267"/>
                </a:cubicBezTo>
                <a:cubicBezTo>
                  <a:pt x="1472890" y="595110"/>
                  <a:pt x="1477108" y="675949"/>
                  <a:pt x="1477108" y="557116"/>
                </a:cubicBezTo>
                <a:lnTo>
                  <a:pt x="1463040" y="374236"/>
                </a:lnTo>
                <a:lnTo>
                  <a:pt x="1322363" y="233559"/>
                </a:lnTo>
                <a:cubicBezTo>
                  <a:pt x="1248363" y="292759"/>
                  <a:pt x="1252025" y="259804"/>
                  <a:pt x="1252025" y="303898"/>
                </a:cubicBezTo>
                <a:cubicBezTo>
                  <a:pt x="1075409" y="421641"/>
                  <a:pt x="1083213" y="348810"/>
                  <a:pt x="1083213" y="444575"/>
                </a:cubicBezTo>
                <a:cubicBezTo>
                  <a:pt x="1112365" y="575762"/>
                  <a:pt x="1154580" y="571184"/>
                  <a:pt x="1097280" y="571184"/>
                </a:cubicBezTo>
                <a:cubicBezTo>
                  <a:pt x="977681" y="466534"/>
                  <a:pt x="984739" y="522557"/>
                  <a:pt x="984739" y="444575"/>
                </a:cubicBezTo>
                <a:lnTo>
                  <a:pt x="956603" y="205424"/>
                </a:lnTo>
                <a:lnTo>
                  <a:pt x="801859" y="191356"/>
                </a:lnTo>
                <a:lnTo>
                  <a:pt x="675249" y="92883"/>
                </a:lnTo>
                <a:lnTo>
                  <a:pt x="548640" y="64747"/>
                </a:lnTo>
                <a:cubicBezTo>
                  <a:pt x="592490" y="181680"/>
                  <a:pt x="550778" y="177289"/>
                  <a:pt x="604911" y="177289"/>
                </a:cubicBezTo>
                <a:cubicBezTo>
                  <a:pt x="707894" y="147865"/>
                  <a:pt x="669247" y="149153"/>
                  <a:pt x="717453" y="149153"/>
                </a:cubicBezTo>
                <a:lnTo>
                  <a:pt x="703385" y="289830"/>
                </a:lnTo>
                <a:lnTo>
                  <a:pt x="520505" y="402372"/>
                </a:lnTo>
                <a:lnTo>
                  <a:pt x="407963" y="332033"/>
                </a:lnTo>
                <a:lnTo>
                  <a:pt x="351693" y="205424"/>
                </a:lnTo>
                <a:cubicBezTo>
                  <a:pt x="277015" y="41133"/>
                  <a:pt x="306693" y="0"/>
                  <a:pt x="267286" y="78815"/>
                </a:cubicBezTo>
                <a:cubicBezTo>
                  <a:pt x="290732" y="135086"/>
                  <a:pt x="314985" y="191027"/>
                  <a:pt x="337625" y="247627"/>
                </a:cubicBezTo>
                <a:cubicBezTo>
                  <a:pt x="343132" y="261395"/>
                  <a:pt x="351693" y="289830"/>
                  <a:pt x="351693" y="289830"/>
                </a:cubicBezTo>
                <a:cubicBezTo>
                  <a:pt x="440029" y="481225"/>
                  <a:pt x="368959" y="472710"/>
                  <a:pt x="464234" y="472710"/>
                </a:cubicBezTo>
                <a:cubicBezTo>
                  <a:pt x="581429" y="458061"/>
                  <a:pt x="538970" y="458643"/>
                  <a:pt x="590843" y="458643"/>
                </a:cubicBezTo>
                <a:cubicBezTo>
                  <a:pt x="575740" y="594573"/>
                  <a:pt x="619239" y="585252"/>
                  <a:pt x="548640" y="585252"/>
                </a:cubicBezTo>
                <a:cubicBezTo>
                  <a:pt x="447649" y="743952"/>
                  <a:pt x="511306" y="739996"/>
                  <a:pt x="436099" y="739996"/>
                </a:cubicBezTo>
                <a:lnTo>
                  <a:pt x="379828" y="866606"/>
                </a:lnTo>
                <a:lnTo>
                  <a:pt x="422031" y="1105756"/>
                </a:lnTo>
                <a:lnTo>
                  <a:pt x="309489" y="1147959"/>
                </a:lnTo>
                <a:lnTo>
                  <a:pt x="323557" y="1246433"/>
                </a:lnTo>
                <a:cubicBezTo>
                  <a:pt x="236738" y="1391131"/>
                  <a:pt x="293836" y="1387110"/>
                  <a:pt x="225083" y="1387110"/>
                </a:cubicBezTo>
                <a:cubicBezTo>
                  <a:pt x="123920" y="1531628"/>
                  <a:pt x="183848" y="1527787"/>
                  <a:pt x="112542" y="1527787"/>
                </a:cubicBezTo>
                <a:lnTo>
                  <a:pt x="0" y="1499652"/>
                </a:lnTo>
                <a:lnTo>
                  <a:pt x="56271" y="2132698"/>
                </a:ln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28596" y="801692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Atlantski ocean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428596" y="1516072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Indijski ocean</a:t>
            </a:r>
            <a:endParaRPr lang="hr-HR" dirty="0"/>
          </a:p>
        </p:txBody>
      </p:sp>
      <p:sp>
        <p:nvSpPr>
          <p:cNvPr id="13" name="Freeform 12"/>
          <p:cNvSpPr/>
          <p:nvPr/>
        </p:nvSpPr>
        <p:spPr>
          <a:xfrm>
            <a:off x="2395522" y="4033061"/>
            <a:ext cx="6524625" cy="771525"/>
          </a:xfrm>
          <a:custGeom>
            <a:avLst/>
            <a:gdLst>
              <a:gd name="connsiteX0" fmla="*/ 0 w 6524625"/>
              <a:gd name="connsiteY0" fmla="*/ 762000 h 771525"/>
              <a:gd name="connsiteX1" fmla="*/ 28575 w 6524625"/>
              <a:gd name="connsiteY1" fmla="*/ 219075 h 771525"/>
              <a:gd name="connsiteX2" fmla="*/ 1809750 w 6524625"/>
              <a:gd name="connsiteY2" fmla="*/ 66675 h 771525"/>
              <a:gd name="connsiteX3" fmla="*/ 3467100 w 6524625"/>
              <a:gd name="connsiteY3" fmla="*/ 0 h 771525"/>
              <a:gd name="connsiteX4" fmla="*/ 5676900 w 6524625"/>
              <a:gd name="connsiteY4" fmla="*/ 114300 h 771525"/>
              <a:gd name="connsiteX5" fmla="*/ 6524625 w 6524625"/>
              <a:gd name="connsiteY5" fmla="*/ 257175 h 771525"/>
              <a:gd name="connsiteX6" fmla="*/ 6515100 w 6524625"/>
              <a:gd name="connsiteY6" fmla="*/ 762000 h 771525"/>
              <a:gd name="connsiteX7" fmla="*/ 5943600 w 6524625"/>
              <a:gd name="connsiteY7" fmla="*/ 762000 h 771525"/>
              <a:gd name="connsiteX8" fmla="*/ 5943600 w 6524625"/>
              <a:gd name="connsiteY8" fmla="*/ 714375 h 771525"/>
              <a:gd name="connsiteX9" fmla="*/ 6010275 w 6524625"/>
              <a:gd name="connsiteY9" fmla="*/ 685800 h 771525"/>
              <a:gd name="connsiteX10" fmla="*/ 6038850 w 6524625"/>
              <a:gd name="connsiteY10" fmla="*/ 695325 h 771525"/>
              <a:gd name="connsiteX11" fmla="*/ 5953125 w 6524625"/>
              <a:gd name="connsiteY11" fmla="*/ 600075 h 771525"/>
              <a:gd name="connsiteX12" fmla="*/ 6067425 w 6524625"/>
              <a:gd name="connsiteY12" fmla="*/ 485775 h 771525"/>
              <a:gd name="connsiteX13" fmla="*/ 6124575 w 6524625"/>
              <a:gd name="connsiteY13" fmla="*/ 457200 h 771525"/>
              <a:gd name="connsiteX14" fmla="*/ 6048375 w 6524625"/>
              <a:gd name="connsiteY14" fmla="*/ 409575 h 771525"/>
              <a:gd name="connsiteX15" fmla="*/ 5810250 w 6524625"/>
              <a:gd name="connsiteY15" fmla="*/ 352425 h 771525"/>
              <a:gd name="connsiteX16" fmla="*/ 5514975 w 6524625"/>
              <a:gd name="connsiteY16" fmla="*/ 285750 h 771525"/>
              <a:gd name="connsiteX17" fmla="*/ 5276850 w 6524625"/>
              <a:gd name="connsiteY17" fmla="*/ 285750 h 771525"/>
              <a:gd name="connsiteX18" fmla="*/ 4981575 w 6524625"/>
              <a:gd name="connsiteY18" fmla="*/ 266700 h 771525"/>
              <a:gd name="connsiteX19" fmla="*/ 4657725 w 6524625"/>
              <a:gd name="connsiteY19" fmla="*/ 266700 h 771525"/>
              <a:gd name="connsiteX20" fmla="*/ 4486275 w 6524625"/>
              <a:gd name="connsiteY20" fmla="*/ 333375 h 771525"/>
              <a:gd name="connsiteX21" fmla="*/ 4352925 w 6524625"/>
              <a:gd name="connsiteY21" fmla="*/ 371475 h 771525"/>
              <a:gd name="connsiteX22" fmla="*/ 4219575 w 6524625"/>
              <a:gd name="connsiteY22" fmla="*/ 295275 h 771525"/>
              <a:gd name="connsiteX23" fmla="*/ 4105275 w 6524625"/>
              <a:gd name="connsiteY23" fmla="*/ 257175 h 771525"/>
              <a:gd name="connsiteX24" fmla="*/ 4010025 w 6524625"/>
              <a:gd name="connsiteY24" fmla="*/ 238125 h 771525"/>
              <a:gd name="connsiteX25" fmla="*/ 3990975 w 6524625"/>
              <a:gd name="connsiteY25" fmla="*/ 266700 h 771525"/>
              <a:gd name="connsiteX26" fmla="*/ 3857625 w 6524625"/>
              <a:gd name="connsiteY26" fmla="*/ 333375 h 771525"/>
              <a:gd name="connsiteX27" fmla="*/ 3762375 w 6524625"/>
              <a:gd name="connsiteY27" fmla="*/ 400050 h 771525"/>
              <a:gd name="connsiteX28" fmla="*/ 3667125 w 6524625"/>
              <a:gd name="connsiteY28" fmla="*/ 352425 h 771525"/>
              <a:gd name="connsiteX29" fmla="*/ 3486150 w 6524625"/>
              <a:gd name="connsiteY29" fmla="*/ 409575 h 771525"/>
              <a:gd name="connsiteX30" fmla="*/ 3324225 w 6524625"/>
              <a:gd name="connsiteY30" fmla="*/ 390525 h 771525"/>
              <a:gd name="connsiteX31" fmla="*/ 3238500 w 6524625"/>
              <a:gd name="connsiteY31" fmla="*/ 409575 h 771525"/>
              <a:gd name="connsiteX32" fmla="*/ 3038475 w 6524625"/>
              <a:gd name="connsiteY32" fmla="*/ 361950 h 771525"/>
              <a:gd name="connsiteX33" fmla="*/ 2876550 w 6524625"/>
              <a:gd name="connsiteY33" fmla="*/ 428625 h 771525"/>
              <a:gd name="connsiteX34" fmla="*/ 2771775 w 6524625"/>
              <a:gd name="connsiteY34" fmla="*/ 504825 h 771525"/>
              <a:gd name="connsiteX35" fmla="*/ 2581275 w 6524625"/>
              <a:gd name="connsiteY35" fmla="*/ 533400 h 771525"/>
              <a:gd name="connsiteX36" fmla="*/ 2619375 w 6524625"/>
              <a:gd name="connsiteY36" fmla="*/ 571500 h 771525"/>
              <a:gd name="connsiteX37" fmla="*/ 2524125 w 6524625"/>
              <a:gd name="connsiteY37" fmla="*/ 638175 h 771525"/>
              <a:gd name="connsiteX38" fmla="*/ 2333625 w 6524625"/>
              <a:gd name="connsiteY38" fmla="*/ 704850 h 771525"/>
              <a:gd name="connsiteX39" fmla="*/ 2143125 w 6524625"/>
              <a:gd name="connsiteY39" fmla="*/ 666750 h 771525"/>
              <a:gd name="connsiteX40" fmla="*/ 1914525 w 6524625"/>
              <a:gd name="connsiteY40" fmla="*/ 581025 h 771525"/>
              <a:gd name="connsiteX41" fmla="*/ 1952625 w 6524625"/>
              <a:gd name="connsiteY41" fmla="*/ 457200 h 771525"/>
              <a:gd name="connsiteX42" fmla="*/ 1895475 w 6524625"/>
              <a:gd name="connsiteY42" fmla="*/ 342900 h 771525"/>
              <a:gd name="connsiteX43" fmla="*/ 1990725 w 6524625"/>
              <a:gd name="connsiteY43" fmla="*/ 238125 h 771525"/>
              <a:gd name="connsiteX44" fmla="*/ 2028825 w 6524625"/>
              <a:gd name="connsiteY44" fmla="*/ 238125 h 771525"/>
              <a:gd name="connsiteX45" fmla="*/ 2038350 w 6524625"/>
              <a:gd name="connsiteY45" fmla="*/ 161925 h 771525"/>
              <a:gd name="connsiteX46" fmla="*/ 1914525 w 6524625"/>
              <a:gd name="connsiteY46" fmla="*/ 219075 h 771525"/>
              <a:gd name="connsiteX47" fmla="*/ 1914525 w 6524625"/>
              <a:gd name="connsiteY47" fmla="*/ 238125 h 771525"/>
              <a:gd name="connsiteX48" fmla="*/ 1800225 w 6524625"/>
              <a:gd name="connsiteY48" fmla="*/ 314325 h 771525"/>
              <a:gd name="connsiteX49" fmla="*/ 1704975 w 6524625"/>
              <a:gd name="connsiteY49" fmla="*/ 409575 h 771525"/>
              <a:gd name="connsiteX50" fmla="*/ 1600200 w 6524625"/>
              <a:gd name="connsiteY50" fmla="*/ 495300 h 771525"/>
              <a:gd name="connsiteX51" fmla="*/ 1333500 w 6524625"/>
              <a:gd name="connsiteY51" fmla="*/ 485775 h 771525"/>
              <a:gd name="connsiteX52" fmla="*/ 1276350 w 6524625"/>
              <a:gd name="connsiteY52" fmla="*/ 419100 h 771525"/>
              <a:gd name="connsiteX53" fmla="*/ 1123950 w 6524625"/>
              <a:gd name="connsiteY53" fmla="*/ 485775 h 771525"/>
              <a:gd name="connsiteX54" fmla="*/ 942975 w 6524625"/>
              <a:gd name="connsiteY54" fmla="*/ 466725 h 771525"/>
              <a:gd name="connsiteX55" fmla="*/ 809625 w 6524625"/>
              <a:gd name="connsiteY55" fmla="*/ 533400 h 771525"/>
              <a:gd name="connsiteX56" fmla="*/ 781050 w 6524625"/>
              <a:gd name="connsiteY56" fmla="*/ 600075 h 771525"/>
              <a:gd name="connsiteX57" fmla="*/ 666750 w 6524625"/>
              <a:gd name="connsiteY57" fmla="*/ 542925 h 771525"/>
              <a:gd name="connsiteX58" fmla="*/ 428625 w 6524625"/>
              <a:gd name="connsiteY58" fmla="*/ 609600 h 771525"/>
              <a:gd name="connsiteX59" fmla="*/ 457200 w 6524625"/>
              <a:gd name="connsiteY59" fmla="*/ 666750 h 771525"/>
              <a:gd name="connsiteX60" fmla="*/ 428625 w 6524625"/>
              <a:gd name="connsiteY60" fmla="*/ 695325 h 771525"/>
              <a:gd name="connsiteX61" fmla="*/ 390525 w 6524625"/>
              <a:gd name="connsiteY61" fmla="*/ 723900 h 771525"/>
              <a:gd name="connsiteX62" fmla="*/ 333375 w 6524625"/>
              <a:gd name="connsiteY62" fmla="*/ 657225 h 771525"/>
              <a:gd name="connsiteX63" fmla="*/ 228600 w 6524625"/>
              <a:gd name="connsiteY63" fmla="*/ 695325 h 771525"/>
              <a:gd name="connsiteX64" fmla="*/ 285750 w 6524625"/>
              <a:gd name="connsiteY64" fmla="*/ 771525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524625" h="771525">
                <a:moveTo>
                  <a:pt x="0" y="762000"/>
                </a:moveTo>
                <a:lnTo>
                  <a:pt x="28575" y="219075"/>
                </a:lnTo>
                <a:lnTo>
                  <a:pt x="1809750" y="66675"/>
                </a:lnTo>
                <a:lnTo>
                  <a:pt x="3467100" y="0"/>
                </a:lnTo>
                <a:lnTo>
                  <a:pt x="5676900" y="114300"/>
                </a:lnTo>
                <a:lnTo>
                  <a:pt x="6524625" y="257175"/>
                </a:lnTo>
                <a:lnTo>
                  <a:pt x="6515100" y="762000"/>
                </a:lnTo>
                <a:lnTo>
                  <a:pt x="5943600" y="762000"/>
                </a:lnTo>
                <a:lnTo>
                  <a:pt x="5943600" y="714375"/>
                </a:lnTo>
                <a:cubicBezTo>
                  <a:pt x="5996670" y="682533"/>
                  <a:pt x="5972712" y="685800"/>
                  <a:pt x="6010275" y="685800"/>
                </a:cubicBezTo>
                <a:lnTo>
                  <a:pt x="6038850" y="695325"/>
                </a:lnTo>
                <a:lnTo>
                  <a:pt x="5953125" y="600075"/>
                </a:lnTo>
                <a:lnTo>
                  <a:pt x="6067425" y="485775"/>
                </a:lnTo>
                <a:cubicBezTo>
                  <a:pt x="6127587" y="465721"/>
                  <a:pt x="6124575" y="486805"/>
                  <a:pt x="6124575" y="457200"/>
                </a:cubicBezTo>
                <a:cubicBezTo>
                  <a:pt x="6062547" y="405510"/>
                  <a:pt x="6092223" y="409575"/>
                  <a:pt x="6048375" y="409575"/>
                </a:cubicBezTo>
                <a:cubicBezTo>
                  <a:pt x="5823156" y="350822"/>
                  <a:pt x="5904769" y="352425"/>
                  <a:pt x="5810250" y="352425"/>
                </a:cubicBezTo>
                <a:cubicBezTo>
                  <a:pt x="5520097" y="294394"/>
                  <a:pt x="5593186" y="363961"/>
                  <a:pt x="5514975" y="285750"/>
                </a:cubicBezTo>
                <a:lnTo>
                  <a:pt x="5276850" y="285750"/>
                </a:lnTo>
                <a:cubicBezTo>
                  <a:pt x="4994290" y="266263"/>
                  <a:pt x="5092919" y="266700"/>
                  <a:pt x="4981575" y="266700"/>
                </a:cubicBezTo>
                <a:cubicBezTo>
                  <a:pt x="4654551" y="276318"/>
                  <a:pt x="4657725" y="384222"/>
                  <a:pt x="4657725" y="266700"/>
                </a:cubicBezTo>
                <a:lnTo>
                  <a:pt x="4486275" y="333375"/>
                </a:lnTo>
                <a:lnTo>
                  <a:pt x="4352925" y="371475"/>
                </a:lnTo>
                <a:cubicBezTo>
                  <a:pt x="4233341" y="291753"/>
                  <a:pt x="4284416" y="295275"/>
                  <a:pt x="4219575" y="295275"/>
                </a:cubicBezTo>
                <a:lnTo>
                  <a:pt x="4105275" y="257175"/>
                </a:lnTo>
                <a:cubicBezTo>
                  <a:pt x="4073525" y="250825"/>
                  <a:pt x="4042292" y="235436"/>
                  <a:pt x="4010025" y="238125"/>
                </a:cubicBezTo>
                <a:cubicBezTo>
                  <a:pt x="3998617" y="239076"/>
                  <a:pt x="3990975" y="266700"/>
                  <a:pt x="3990975" y="266700"/>
                </a:cubicBezTo>
                <a:lnTo>
                  <a:pt x="3857625" y="333375"/>
                </a:lnTo>
                <a:lnTo>
                  <a:pt x="3762375" y="400050"/>
                </a:lnTo>
                <a:lnTo>
                  <a:pt x="3667125" y="352425"/>
                </a:lnTo>
                <a:lnTo>
                  <a:pt x="3486150" y="409575"/>
                </a:lnTo>
                <a:cubicBezTo>
                  <a:pt x="3330600" y="390131"/>
                  <a:pt x="3384945" y="390525"/>
                  <a:pt x="3324225" y="390525"/>
                </a:cubicBezTo>
                <a:cubicBezTo>
                  <a:pt x="3244945" y="410345"/>
                  <a:pt x="3274207" y="409575"/>
                  <a:pt x="3238500" y="409575"/>
                </a:cubicBezTo>
                <a:lnTo>
                  <a:pt x="3038475" y="361950"/>
                </a:lnTo>
                <a:cubicBezTo>
                  <a:pt x="2889008" y="421737"/>
                  <a:pt x="2941478" y="396161"/>
                  <a:pt x="2876550" y="428625"/>
                </a:cubicBezTo>
                <a:lnTo>
                  <a:pt x="2771775" y="504825"/>
                </a:lnTo>
                <a:cubicBezTo>
                  <a:pt x="2586335" y="524345"/>
                  <a:pt x="2633692" y="480983"/>
                  <a:pt x="2581275" y="533400"/>
                </a:cubicBezTo>
                <a:lnTo>
                  <a:pt x="2619375" y="571500"/>
                </a:lnTo>
                <a:lnTo>
                  <a:pt x="2524125" y="638175"/>
                </a:lnTo>
                <a:lnTo>
                  <a:pt x="2333625" y="704850"/>
                </a:lnTo>
                <a:lnTo>
                  <a:pt x="2143125" y="666750"/>
                </a:lnTo>
                <a:lnTo>
                  <a:pt x="1914525" y="581025"/>
                </a:lnTo>
                <a:cubicBezTo>
                  <a:pt x="1953629" y="463713"/>
                  <a:pt x="1952625" y="506886"/>
                  <a:pt x="1952625" y="457200"/>
                </a:cubicBezTo>
                <a:cubicBezTo>
                  <a:pt x="1893955" y="349638"/>
                  <a:pt x="1895475" y="392208"/>
                  <a:pt x="1895475" y="342900"/>
                </a:cubicBezTo>
                <a:cubicBezTo>
                  <a:pt x="1911522" y="314818"/>
                  <a:pt x="1942162" y="238125"/>
                  <a:pt x="1990725" y="238125"/>
                </a:cubicBezTo>
                <a:lnTo>
                  <a:pt x="2028825" y="238125"/>
                </a:lnTo>
                <a:lnTo>
                  <a:pt x="2038350" y="161925"/>
                </a:lnTo>
                <a:cubicBezTo>
                  <a:pt x="1950450" y="183900"/>
                  <a:pt x="1927229" y="155553"/>
                  <a:pt x="1914525" y="219075"/>
                </a:cubicBezTo>
                <a:cubicBezTo>
                  <a:pt x="1913280" y="225302"/>
                  <a:pt x="1914525" y="231775"/>
                  <a:pt x="1914525" y="238125"/>
                </a:cubicBezTo>
                <a:lnTo>
                  <a:pt x="1800225" y="314325"/>
                </a:lnTo>
                <a:lnTo>
                  <a:pt x="1704975" y="409575"/>
                </a:lnTo>
                <a:lnTo>
                  <a:pt x="1600200" y="495300"/>
                </a:lnTo>
                <a:lnTo>
                  <a:pt x="1333500" y="485775"/>
                </a:lnTo>
                <a:cubicBezTo>
                  <a:pt x="1291462" y="422718"/>
                  <a:pt x="1315878" y="438864"/>
                  <a:pt x="1276350" y="419100"/>
                </a:cubicBezTo>
                <a:lnTo>
                  <a:pt x="1123950" y="485775"/>
                </a:lnTo>
                <a:lnTo>
                  <a:pt x="942975" y="466725"/>
                </a:lnTo>
                <a:lnTo>
                  <a:pt x="809625" y="533400"/>
                </a:lnTo>
                <a:lnTo>
                  <a:pt x="781050" y="600075"/>
                </a:lnTo>
                <a:cubicBezTo>
                  <a:pt x="673488" y="541405"/>
                  <a:pt x="716058" y="542925"/>
                  <a:pt x="666750" y="542925"/>
                </a:cubicBezTo>
                <a:lnTo>
                  <a:pt x="428625" y="609600"/>
                </a:lnTo>
                <a:cubicBezTo>
                  <a:pt x="438150" y="628650"/>
                  <a:pt x="457200" y="645451"/>
                  <a:pt x="457200" y="666750"/>
                </a:cubicBezTo>
                <a:cubicBezTo>
                  <a:pt x="457200" y="680220"/>
                  <a:pt x="438852" y="686559"/>
                  <a:pt x="428625" y="695325"/>
                </a:cubicBezTo>
                <a:cubicBezTo>
                  <a:pt x="416572" y="705656"/>
                  <a:pt x="390525" y="723900"/>
                  <a:pt x="390525" y="723900"/>
                </a:cubicBezTo>
                <a:cubicBezTo>
                  <a:pt x="349275" y="651712"/>
                  <a:pt x="378023" y="657225"/>
                  <a:pt x="333375" y="657225"/>
                </a:cubicBezTo>
                <a:lnTo>
                  <a:pt x="228600" y="695325"/>
                </a:lnTo>
                <a:lnTo>
                  <a:pt x="285750" y="771525"/>
                </a:lnTo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428596" y="2159014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Južni ocean</a:t>
            </a:r>
            <a:endParaRPr lang="hr-HR" dirty="0"/>
          </a:p>
        </p:txBody>
      </p:sp>
      <p:sp>
        <p:nvSpPr>
          <p:cNvPr id="15" name="Freeform 14"/>
          <p:cNvSpPr/>
          <p:nvPr/>
        </p:nvSpPr>
        <p:spPr>
          <a:xfrm>
            <a:off x="2385060" y="142082"/>
            <a:ext cx="6530340" cy="1252210"/>
          </a:xfrm>
          <a:custGeom>
            <a:avLst/>
            <a:gdLst>
              <a:gd name="connsiteX0" fmla="*/ 30480 w 6530340"/>
              <a:gd name="connsiteY0" fmla="*/ 723900 h 1252210"/>
              <a:gd name="connsiteX1" fmla="*/ 30480 w 6530340"/>
              <a:gd name="connsiteY1" fmla="*/ 723900 h 1252210"/>
              <a:gd name="connsiteX2" fmla="*/ 114300 w 6530340"/>
              <a:gd name="connsiteY2" fmla="*/ 731520 h 1252210"/>
              <a:gd name="connsiteX3" fmla="*/ 220980 w 6530340"/>
              <a:gd name="connsiteY3" fmla="*/ 640080 h 1252210"/>
              <a:gd name="connsiteX4" fmla="*/ 441960 w 6530340"/>
              <a:gd name="connsiteY4" fmla="*/ 693420 h 1252210"/>
              <a:gd name="connsiteX5" fmla="*/ 472440 w 6530340"/>
              <a:gd name="connsiteY5" fmla="*/ 701040 h 1252210"/>
              <a:gd name="connsiteX6" fmla="*/ 655320 w 6530340"/>
              <a:gd name="connsiteY6" fmla="*/ 723900 h 1252210"/>
              <a:gd name="connsiteX7" fmla="*/ 739140 w 6530340"/>
              <a:gd name="connsiteY7" fmla="*/ 701040 h 1252210"/>
              <a:gd name="connsiteX8" fmla="*/ 922020 w 6530340"/>
              <a:gd name="connsiteY8" fmla="*/ 731520 h 1252210"/>
              <a:gd name="connsiteX9" fmla="*/ 952500 w 6530340"/>
              <a:gd name="connsiteY9" fmla="*/ 723900 h 1252210"/>
              <a:gd name="connsiteX10" fmla="*/ 998220 w 6530340"/>
              <a:gd name="connsiteY10" fmla="*/ 784860 h 1252210"/>
              <a:gd name="connsiteX11" fmla="*/ 1173480 w 6530340"/>
              <a:gd name="connsiteY11" fmla="*/ 762000 h 1252210"/>
              <a:gd name="connsiteX12" fmla="*/ 1440180 w 6530340"/>
              <a:gd name="connsiteY12" fmla="*/ 723900 h 1252210"/>
              <a:gd name="connsiteX13" fmla="*/ 1478280 w 6530340"/>
              <a:gd name="connsiteY13" fmla="*/ 792480 h 1252210"/>
              <a:gd name="connsiteX14" fmla="*/ 1546860 w 6530340"/>
              <a:gd name="connsiteY14" fmla="*/ 678180 h 1252210"/>
              <a:gd name="connsiteX15" fmla="*/ 1630680 w 6530340"/>
              <a:gd name="connsiteY15" fmla="*/ 800100 h 1252210"/>
              <a:gd name="connsiteX16" fmla="*/ 1455420 w 6530340"/>
              <a:gd name="connsiteY16" fmla="*/ 906780 h 1252210"/>
              <a:gd name="connsiteX17" fmla="*/ 1371600 w 6530340"/>
              <a:gd name="connsiteY17" fmla="*/ 1043940 h 1252210"/>
              <a:gd name="connsiteX18" fmla="*/ 1402080 w 6530340"/>
              <a:gd name="connsiteY18" fmla="*/ 1104900 h 1252210"/>
              <a:gd name="connsiteX19" fmla="*/ 1615440 w 6530340"/>
              <a:gd name="connsiteY19" fmla="*/ 1211580 h 1252210"/>
              <a:gd name="connsiteX20" fmla="*/ 1630680 w 6530340"/>
              <a:gd name="connsiteY20" fmla="*/ 1249680 h 1252210"/>
              <a:gd name="connsiteX21" fmla="*/ 1630680 w 6530340"/>
              <a:gd name="connsiteY21" fmla="*/ 1249680 h 1252210"/>
              <a:gd name="connsiteX22" fmla="*/ 1653540 w 6530340"/>
              <a:gd name="connsiteY22" fmla="*/ 1150620 h 1252210"/>
              <a:gd name="connsiteX23" fmla="*/ 1668780 w 6530340"/>
              <a:gd name="connsiteY23" fmla="*/ 1028700 h 1252210"/>
              <a:gd name="connsiteX24" fmla="*/ 1684020 w 6530340"/>
              <a:gd name="connsiteY24" fmla="*/ 906780 h 1252210"/>
              <a:gd name="connsiteX25" fmla="*/ 1783080 w 6530340"/>
              <a:gd name="connsiteY25" fmla="*/ 975360 h 1252210"/>
              <a:gd name="connsiteX26" fmla="*/ 1844040 w 6530340"/>
              <a:gd name="connsiteY26" fmla="*/ 1074420 h 1252210"/>
              <a:gd name="connsiteX27" fmla="*/ 1920240 w 6530340"/>
              <a:gd name="connsiteY27" fmla="*/ 1013460 h 1252210"/>
              <a:gd name="connsiteX28" fmla="*/ 2232660 w 6530340"/>
              <a:gd name="connsiteY28" fmla="*/ 1013460 h 1252210"/>
              <a:gd name="connsiteX29" fmla="*/ 2171700 w 6530340"/>
              <a:gd name="connsiteY29" fmla="*/ 914400 h 1252210"/>
              <a:gd name="connsiteX30" fmla="*/ 2133600 w 6530340"/>
              <a:gd name="connsiteY30" fmla="*/ 769620 h 1252210"/>
              <a:gd name="connsiteX31" fmla="*/ 2156460 w 6530340"/>
              <a:gd name="connsiteY31" fmla="*/ 640080 h 1252210"/>
              <a:gd name="connsiteX32" fmla="*/ 2049780 w 6530340"/>
              <a:gd name="connsiteY32" fmla="*/ 548640 h 1252210"/>
              <a:gd name="connsiteX33" fmla="*/ 1889760 w 6530340"/>
              <a:gd name="connsiteY33" fmla="*/ 472440 h 1252210"/>
              <a:gd name="connsiteX34" fmla="*/ 1783080 w 6530340"/>
              <a:gd name="connsiteY34" fmla="*/ 441960 h 1252210"/>
              <a:gd name="connsiteX35" fmla="*/ 1821180 w 6530340"/>
              <a:gd name="connsiteY35" fmla="*/ 388620 h 1252210"/>
              <a:gd name="connsiteX36" fmla="*/ 1897380 w 6530340"/>
              <a:gd name="connsiteY36" fmla="*/ 358140 h 1252210"/>
              <a:gd name="connsiteX37" fmla="*/ 1851660 w 6530340"/>
              <a:gd name="connsiteY37" fmla="*/ 297180 h 1252210"/>
              <a:gd name="connsiteX38" fmla="*/ 2026920 w 6530340"/>
              <a:gd name="connsiteY38" fmla="*/ 266700 h 1252210"/>
              <a:gd name="connsiteX39" fmla="*/ 2179320 w 6530340"/>
              <a:gd name="connsiteY39" fmla="*/ 236220 h 1252210"/>
              <a:gd name="connsiteX40" fmla="*/ 2407920 w 6530340"/>
              <a:gd name="connsiteY40" fmla="*/ 198120 h 1252210"/>
              <a:gd name="connsiteX41" fmla="*/ 2552700 w 6530340"/>
              <a:gd name="connsiteY41" fmla="*/ 190500 h 1252210"/>
              <a:gd name="connsiteX42" fmla="*/ 2659380 w 6530340"/>
              <a:gd name="connsiteY42" fmla="*/ 243840 h 1252210"/>
              <a:gd name="connsiteX43" fmla="*/ 2651760 w 6530340"/>
              <a:gd name="connsiteY43" fmla="*/ 297180 h 1252210"/>
              <a:gd name="connsiteX44" fmla="*/ 2842260 w 6530340"/>
              <a:gd name="connsiteY44" fmla="*/ 266700 h 1252210"/>
              <a:gd name="connsiteX45" fmla="*/ 2773680 w 6530340"/>
              <a:gd name="connsiteY45" fmla="*/ 358140 h 1252210"/>
              <a:gd name="connsiteX46" fmla="*/ 2735580 w 6530340"/>
              <a:gd name="connsiteY46" fmla="*/ 457200 h 1252210"/>
              <a:gd name="connsiteX47" fmla="*/ 2712720 w 6530340"/>
              <a:gd name="connsiteY47" fmla="*/ 541020 h 1252210"/>
              <a:gd name="connsiteX48" fmla="*/ 2705100 w 6530340"/>
              <a:gd name="connsiteY48" fmla="*/ 563880 h 1252210"/>
              <a:gd name="connsiteX49" fmla="*/ 2697480 w 6530340"/>
              <a:gd name="connsiteY49" fmla="*/ 579120 h 1252210"/>
              <a:gd name="connsiteX50" fmla="*/ 2651760 w 6530340"/>
              <a:gd name="connsiteY50" fmla="*/ 678180 h 1252210"/>
              <a:gd name="connsiteX51" fmla="*/ 2560320 w 6530340"/>
              <a:gd name="connsiteY51" fmla="*/ 739140 h 1252210"/>
              <a:gd name="connsiteX52" fmla="*/ 2598420 w 6530340"/>
              <a:gd name="connsiteY52" fmla="*/ 800100 h 1252210"/>
              <a:gd name="connsiteX53" fmla="*/ 2804160 w 6530340"/>
              <a:gd name="connsiteY53" fmla="*/ 830580 h 1252210"/>
              <a:gd name="connsiteX54" fmla="*/ 2994660 w 6530340"/>
              <a:gd name="connsiteY54" fmla="*/ 754380 h 1252210"/>
              <a:gd name="connsiteX55" fmla="*/ 3116580 w 6530340"/>
              <a:gd name="connsiteY55" fmla="*/ 647700 h 1252210"/>
              <a:gd name="connsiteX56" fmla="*/ 3139440 w 6530340"/>
              <a:gd name="connsiteY56" fmla="*/ 640080 h 1252210"/>
              <a:gd name="connsiteX57" fmla="*/ 3238500 w 6530340"/>
              <a:gd name="connsiteY57" fmla="*/ 510540 h 1252210"/>
              <a:gd name="connsiteX58" fmla="*/ 3337560 w 6530340"/>
              <a:gd name="connsiteY58" fmla="*/ 457200 h 1252210"/>
              <a:gd name="connsiteX59" fmla="*/ 3329940 w 6530340"/>
              <a:gd name="connsiteY59" fmla="*/ 350520 h 1252210"/>
              <a:gd name="connsiteX60" fmla="*/ 3497580 w 6530340"/>
              <a:gd name="connsiteY60" fmla="*/ 289560 h 1252210"/>
              <a:gd name="connsiteX61" fmla="*/ 3573780 w 6530340"/>
              <a:gd name="connsiteY61" fmla="*/ 342900 h 1252210"/>
              <a:gd name="connsiteX62" fmla="*/ 3505200 w 6530340"/>
              <a:gd name="connsiteY62" fmla="*/ 396240 h 1252210"/>
              <a:gd name="connsiteX63" fmla="*/ 3406140 w 6530340"/>
              <a:gd name="connsiteY63" fmla="*/ 464820 h 1252210"/>
              <a:gd name="connsiteX64" fmla="*/ 3406140 w 6530340"/>
              <a:gd name="connsiteY64" fmla="*/ 510540 h 1252210"/>
              <a:gd name="connsiteX65" fmla="*/ 3596640 w 6530340"/>
              <a:gd name="connsiteY65" fmla="*/ 624840 h 1252210"/>
              <a:gd name="connsiteX66" fmla="*/ 3619500 w 6530340"/>
              <a:gd name="connsiteY66" fmla="*/ 632460 h 1252210"/>
              <a:gd name="connsiteX67" fmla="*/ 3642360 w 6530340"/>
              <a:gd name="connsiteY67" fmla="*/ 693420 h 1252210"/>
              <a:gd name="connsiteX68" fmla="*/ 3817620 w 6530340"/>
              <a:gd name="connsiteY68" fmla="*/ 777240 h 1252210"/>
              <a:gd name="connsiteX69" fmla="*/ 3764280 w 6530340"/>
              <a:gd name="connsiteY69" fmla="*/ 815340 h 1252210"/>
              <a:gd name="connsiteX70" fmla="*/ 3688080 w 6530340"/>
              <a:gd name="connsiteY70" fmla="*/ 807720 h 1252210"/>
              <a:gd name="connsiteX71" fmla="*/ 3733800 w 6530340"/>
              <a:gd name="connsiteY71" fmla="*/ 883920 h 1252210"/>
              <a:gd name="connsiteX72" fmla="*/ 3794760 w 6530340"/>
              <a:gd name="connsiteY72" fmla="*/ 845820 h 1252210"/>
              <a:gd name="connsiteX73" fmla="*/ 3870960 w 6530340"/>
              <a:gd name="connsiteY73" fmla="*/ 807720 h 1252210"/>
              <a:gd name="connsiteX74" fmla="*/ 3886200 w 6530340"/>
              <a:gd name="connsiteY74" fmla="*/ 723900 h 1252210"/>
              <a:gd name="connsiteX75" fmla="*/ 3939540 w 6530340"/>
              <a:gd name="connsiteY75" fmla="*/ 777240 h 1252210"/>
              <a:gd name="connsiteX76" fmla="*/ 4030980 w 6530340"/>
              <a:gd name="connsiteY76" fmla="*/ 762000 h 1252210"/>
              <a:gd name="connsiteX77" fmla="*/ 4122420 w 6530340"/>
              <a:gd name="connsiteY77" fmla="*/ 716280 h 1252210"/>
              <a:gd name="connsiteX78" fmla="*/ 4152900 w 6530340"/>
              <a:gd name="connsiteY78" fmla="*/ 678180 h 1252210"/>
              <a:gd name="connsiteX79" fmla="*/ 4229100 w 6530340"/>
              <a:gd name="connsiteY79" fmla="*/ 716280 h 1252210"/>
              <a:gd name="connsiteX80" fmla="*/ 4290060 w 6530340"/>
              <a:gd name="connsiteY80" fmla="*/ 716280 h 1252210"/>
              <a:gd name="connsiteX81" fmla="*/ 4282440 w 6530340"/>
              <a:gd name="connsiteY81" fmla="*/ 609600 h 1252210"/>
              <a:gd name="connsiteX82" fmla="*/ 4396740 w 6530340"/>
              <a:gd name="connsiteY82" fmla="*/ 609600 h 1252210"/>
              <a:gd name="connsiteX83" fmla="*/ 4396740 w 6530340"/>
              <a:gd name="connsiteY83" fmla="*/ 678180 h 1252210"/>
              <a:gd name="connsiteX84" fmla="*/ 4480560 w 6530340"/>
              <a:gd name="connsiteY84" fmla="*/ 601980 h 1252210"/>
              <a:gd name="connsiteX85" fmla="*/ 4655820 w 6530340"/>
              <a:gd name="connsiteY85" fmla="*/ 487680 h 1252210"/>
              <a:gd name="connsiteX86" fmla="*/ 4838700 w 6530340"/>
              <a:gd name="connsiteY86" fmla="*/ 464820 h 1252210"/>
              <a:gd name="connsiteX87" fmla="*/ 4861560 w 6530340"/>
              <a:gd name="connsiteY87" fmla="*/ 457200 h 1252210"/>
              <a:gd name="connsiteX88" fmla="*/ 4945380 w 6530340"/>
              <a:gd name="connsiteY88" fmla="*/ 396240 h 1252210"/>
              <a:gd name="connsiteX89" fmla="*/ 5067300 w 6530340"/>
              <a:gd name="connsiteY89" fmla="*/ 472440 h 1252210"/>
              <a:gd name="connsiteX90" fmla="*/ 5044440 w 6530340"/>
              <a:gd name="connsiteY90" fmla="*/ 579120 h 1252210"/>
              <a:gd name="connsiteX91" fmla="*/ 5189220 w 6530340"/>
              <a:gd name="connsiteY91" fmla="*/ 563880 h 1252210"/>
              <a:gd name="connsiteX92" fmla="*/ 5326380 w 6530340"/>
              <a:gd name="connsiteY92" fmla="*/ 609600 h 1252210"/>
              <a:gd name="connsiteX93" fmla="*/ 5585460 w 6530340"/>
              <a:gd name="connsiteY93" fmla="*/ 647700 h 1252210"/>
              <a:gd name="connsiteX94" fmla="*/ 5775960 w 6530340"/>
              <a:gd name="connsiteY94" fmla="*/ 609600 h 1252210"/>
              <a:gd name="connsiteX95" fmla="*/ 5836920 w 6530340"/>
              <a:gd name="connsiteY95" fmla="*/ 655320 h 1252210"/>
              <a:gd name="connsiteX96" fmla="*/ 5867400 w 6530340"/>
              <a:gd name="connsiteY96" fmla="*/ 678180 h 1252210"/>
              <a:gd name="connsiteX97" fmla="*/ 6179820 w 6530340"/>
              <a:gd name="connsiteY97" fmla="*/ 701040 h 1252210"/>
              <a:gd name="connsiteX98" fmla="*/ 6347460 w 6530340"/>
              <a:gd name="connsiteY98" fmla="*/ 731520 h 1252210"/>
              <a:gd name="connsiteX99" fmla="*/ 6393180 w 6530340"/>
              <a:gd name="connsiteY99" fmla="*/ 800100 h 1252210"/>
              <a:gd name="connsiteX100" fmla="*/ 6416040 w 6530340"/>
              <a:gd name="connsiteY100" fmla="*/ 807720 h 1252210"/>
              <a:gd name="connsiteX101" fmla="*/ 6530340 w 6530340"/>
              <a:gd name="connsiteY101" fmla="*/ 815340 h 1252210"/>
              <a:gd name="connsiteX102" fmla="*/ 6522720 w 6530340"/>
              <a:gd name="connsiteY102" fmla="*/ 0 h 1252210"/>
              <a:gd name="connsiteX103" fmla="*/ 0 w 6530340"/>
              <a:gd name="connsiteY103" fmla="*/ 0 h 1252210"/>
              <a:gd name="connsiteX104" fmla="*/ 30480 w 6530340"/>
              <a:gd name="connsiteY104" fmla="*/ 723900 h 125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530340" h="1252210">
                <a:moveTo>
                  <a:pt x="30480" y="723900"/>
                </a:moveTo>
                <a:lnTo>
                  <a:pt x="30480" y="723900"/>
                </a:lnTo>
                <a:lnTo>
                  <a:pt x="114300" y="731520"/>
                </a:lnTo>
                <a:lnTo>
                  <a:pt x="220980" y="640080"/>
                </a:lnTo>
                <a:lnTo>
                  <a:pt x="441960" y="693420"/>
                </a:lnTo>
                <a:cubicBezTo>
                  <a:pt x="475653" y="701843"/>
                  <a:pt x="454124" y="701040"/>
                  <a:pt x="472440" y="701040"/>
                </a:cubicBezTo>
                <a:cubicBezTo>
                  <a:pt x="645113" y="724586"/>
                  <a:pt x="583683" y="723900"/>
                  <a:pt x="655320" y="723900"/>
                </a:cubicBezTo>
                <a:lnTo>
                  <a:pt x="739140" y="701040"/>
                </a:lnTo>
                <a:lnTo>
                  <a:pt x="922020" y="731520"/>
                </a:lnTo>
                <a:lnTo>
                  <a:pt x="952500" y="723900"/>
                </a:lnTo>
                <a:cubicBezTo>
                  <a:pt x="991946" y="787014"/>
                  <a:pt x="966638" y="784860"/>
                  <a:pt x="998220" y="784860"/>
                </a:cubicBezTo>
                <a:cubicBezTo>
                  <a:pt x="1163269" y="761282"/>
                  <a:pt x="1104358" y="762000"/>
                  <a:pt x="1173480" y="762000"/>
                </a:cubicBezTo>
                <a:lnTo>
                  <a:pt x="1440180" y="723900"/>
                </a:lnTo>
                <a:lnTo>
                  <a:pt x="1478280" y="792480"/>
                </a:lnTo>
                <a:cubicBezTo>
                  <a:pt x="1540435" y="675939"/>
                  <a:pt x="1496060" y="678180"/>
                  <a:pt x="1546860" y="678180"/>
                </a:cubicBezTo>
                <a:cubicBezTo>
                  <a:pt x="1637545" y="777109"/>
                  <a:pt x="1630680" y="728272"/>
                  <a:pt x="1630680" y="800100"/>
                </a:cubicBezTo>
                <a:cubicBezTo>
                  <a:pt x="1458054" y="894260"/>
                  <a:pt x="1491506" y="834608"/>
                  <a:pt x="1455420" y="906780"/>
                </a:cubicBezTo>
                <a:cubicBezTo>
                  <a:pt x="1361302" y="1009454"/>
                  <a:pt x="1371600" y="956872"/>
                  <a:pt x="1371600" y="1043940"/>
                </a:cubicBezTo>
                <a:lnTo>
                  <a:pt x="1402080" y="1104900"/>
                </a:lnTo>
                <a:cubicBezTo>
                  <a:pt x="1677155" y="1189538"/>
                  <a:pt x="1564028" y="1095904"/>
                  <a:pt x="1615440" y="1211580"/>
                </a:cubicBezTo>
                <a:cubicBezTo>
                  <a:pt x="1633498" y="1252210"/>
                  <a:pt x="1630680" y="1217769"/>
                  <a:pt x="1630680" y="1249680"/>
                </a:cubicBezTo>
                <a:lnTo>
                  <a:pt x="1630680" y="1249680"/>
                </a:lnTo>
                <a:lnTo>
                  <a:pt x="1653540" y="1150620"/>
                </a:lnTo>
                <a:cubicBezTo>
                  <a:pt x="1669939" y="1044029"/>
                  <a:pt x="1668780" y="1084968"/>
                  <a:pt x="1668780" y="1028700"/>
                </a:cubicBezTo>
                <a:lnTo>
                  <a:pt x="1684020" y="906780"/>
                </a:lnTo>
                <a:lnTo>
                  <a:pt x="1783080" y="975360"/>
                </a:lnTo>
                <a:cubicBezTo>
                  <a:pt x="1845449" y="1068913"/>
                  <a:pt x="1844040" y="1030168"/>
                  <a:pt x="1844040" y="1074420"/>
                </a:cubicBezTo>
                <a:lnTo>
                  <a:pt x="1920240" y="1013460"/>
                </a:lnTo>
                <a:lnTo>
                  <a:pt x="2232660" y="1013460"/>
                </a:lnTo>
                <a:cubicBezTo>
                  <a:pt x="2183500" y="923333"/>
                  <a:pt x="2209444" y="952144"/>
                  <a:pt x="2171700" y="914400"/>
                </a:cubicBezTo>
                <a:cubicBezTo>
                  <a:pt x="2132167" y="779986"/>
                  <a:pt x="2133600" y="829869"/>
                  <a:pt x="2133600" y="769620"/>
                </a:cubicBezTo>
                <a:lnTo>
                  <a:pt x="2156460" y="640080"/>
                </a:lnTo>
                <a:lnTo>
                  <a:pt x="2049780" y="548640"/>
                </a:lnTo>
                <a:lnTo>
                  <a:pt x="1889760" y="472440"/>
                </a:lnTo>
                <a:lnTo>
                  <a:pt x="1783080" y="441960"/>
                </a:lnTo>
                <a:lnTo>
                  <a:pt x="1821180" y="388620"/>
                </a:lnTo>
                <a:lnTo>
                  <a:pt x="1897380" y="358140"/>
                </a:lnTo>
                <a:cubicBezTo>
                  <a:pt x="1832146" y="301060"/>
                  <a:pt x="1812270" y="316875"/>
                  <a:pt x="1851660" y="297180"/>
                </a:cubicBezTo>
                <a:cubicBezTo>
                  <a:pt x="2016670" y="265749"/>
                  <a:pt x="1957381" y="266700"/>
                  <a:pt x="2026920" y="266700"/>
                </a:cubicBezTo>
                <a:lnTo>
                  <a:pt x="2179320" y="236220"/>
                </a:lnTo>
                <a:cubicBezTo>
                  <a:pt x="2361578" y="192825"/>
                  <a:pt x="2284509" y="198120"/>
                  <a:pt x="2407920" y="198120"/>
                </a:cubicBezTo>
                <a:cubicBezTo>
                  <a:pt x="2537445" y="190025"/>
                  <a:pt x="2489121" y="190500"/>
                  <a:pt x="2552700" y="190500"/>
                </a:cubicBezTo>
                <a:cubicBezTo>
                  <a:pt x="2666707" y="223073"/>
                  <a:pt x="2659380" y="183997"/>
                  <a:pt x="2659380" y="243840"/>
                </a:cubicBezTo>
                <a:lnTo>
                  <a:pt x="2651760" y="297180"/>
                </a:lnTo>
                <a:lnTo>
                  <a:pt x="2842260" y="266700"/>
                </a:lnTo>
                <a:lnTo>
                  <a:pt x="2773680" y="358140"/>
                </a:lnTo>
                <a:cubicBezTo>
                  <a:pt x="2733478" y="446585"/>
                  <a:pt x="2735580" y="411269"/>
                  <a:pt x="2735580" y="457200"/>
                </a:cubicBezTo>
                <a:cubicBezTo>
                  <a:pt x="2727960" y="485140"/>
                  <a:pt x="2720676" y="513174"/>
                  <a:pt x="2712720" y="541020"/>
                </a:cubicBezTo>
                <a:cubicBezTo>
                  <a:pt x="2710513" y="548743"/>
                  <a:pt x="2708083" y="556422"/>
                  <a:pt x="2705100" y="563880"/>
                </a:cubicBezTo>
                <a:cubicBezTo>
                  <a:pt x="2702991" y="569153"/>
                  <a:pt x="2700020" y="574040"/>
                  <a:pt x="2697480" y="579120"/>
                </a:cubicBezTo>
                <a:cubicBezTo>
                  <a:pt x="2664545" y="669692"/>
                  <a:pt x="2688022" y="641918"/>
                  <a:pt x="2651760" y="678180"/>
                </a:cubicBezTo>
                <a:lnTo>
                  <a:pt x="2560320" y="739140"/>
                </a:lnTo>
                <a:lnTo>
                  <a:pt x="2598420" y="800100"/>
                </a:lnTo>
                <a:cubicBezTo>
                  <a:pt x="2800108" y="823372"/>
                  <a:pt x="2749533" y="775953"/>
                  <a:pt x="2804160" y="830580"/>
                </a:cubicBezTo>
                <a:lnTo>
                  <a:pt x="2994660" y="754380"/>
                </a:lnTo>
                <a:cubicBezTo>
                  <a:pt x="3035300" y="718820"/>
                  <a:pt x="3074195" y="681161"/>
                  <a:pt x="3116580" y="647700"/>
                </a:cubicBezTo>
                <a:cubicBezTo>
                  <a:pt x="3122884" y="642723"/>
                  <a:pt x="3139440" y="640080"/>
                  <a:pt x="3139440" y="640080"/>
                </a:cubicBezTo>
                <a:lnTo>
                  <a:pt x="3238500" y="510540"/>
                </a:lnTo>
                <a:cubicBezTo>
                  <a:pt x="3332134" y="455920"/>
                  <a:pt x="3294653" y="457200"/>
                  <a:pt x="3337560" y="457200"/>
                </a:cubicBezTo>
                <a:cubicBezTo>
                  <a:pt x="3313636" y="345553"/>
                  <a:pt x="3278333" y="350520"/>
                  <a:pt x="3329940" y="350520"/>
                </a:cubicBezTo>
                <a:lnTo>
                  <a:pt x="3497580" y="289560"/>
                </a:lnTo>
                <a:lnTo>
                  <a:pt x="3573780" y="342900"/>
                </a:lnTo>
                <a:lnTo>
                  <a:pt x="3505200" y="396240"/>
                </a:lnTo>
                <a:cubicBezTo>
                  <a:pt x="3415319" y="453437"/>
                  <a:pt x="3444798" y="426162"/>
                  <a:pt x="3406140" y="464820"/>
                </a:cubicBezTo>
                <a:cubicBezTo>
                  <a:pt x="3388791" y="508193"/>
                  <a:pt x="3378666" y="496803"/>
                  <a:pt x="3406140" y="510540"/>
                </a:cubicBezTo>
                <a:cubicBezTo>
                  <a:pt x="3469640" y="548640"/>
                  <a:pt x="3532344" y="588099"/>
                  <a:pt x="3596640" y="624840"/>
                </a:cubicBezTo>
                <a:cubicBezTo>
                  <a:pt x="3603614" y="628825"/>
                  <a:pt x="3619500" y="632460"/>
                  <a:pt x="3619500" y="632460"/>
                </a:cubicBezTo>
                <a:lnTo>
                  <a:pt x="3642360" y="693420"/>
                </a:lnTo>
                <a:lnTo>
                  <a:pt x="3817620" y="777240"/>
                </a:lnTo>
                <a:lnTo>
                  <a:pt x="3764280" y="815340"/>
                </a:lnTo>
                <a:lnTo>
                  <a:pt x="3688080" y="807720"/>
                </a:lnTo>
                <a:lnTo>
                  <a:pt x="3733800" y="883920"/>
                </a:lnTo>
                <a:lnTo>
                  <a:pt x="3794760" y="845820"/>
                </a:lnTo>
                <a:lnTo>
                  <a:pt x="3870960" y="807720"/>
                </a:lnTo>
                <a:lnTo>
                  <a:pt x="3886200" y="723900"/>
                </a:lnTo>
                <a:cubicBezTo>
                  <a:pt x="3933573" y="779169"/>
                  <a:pt x="3908502" y="777240"/>
                  <a:pt x="3939540" y="777240"/>
                </a:cubicBezTo>
                <a:lnTo>
                  <a:pt x="4030980" y="762000"/>
                </a:lnTo>
                <a:lnTo>
                  <a:pt x="4122420" y="716280"/>
                </a:lnTo>
                <a:lnTo>
                  <a:pt x="4152900" y="678180"/>
                </a:lnTo>
                <a:lnTo>
                  <a:pt x="4229100" y="716280"/>
                </a:lnTo>
                <a:lnTo>
                  <a:pt x="4290060" y="716280"/>
                </a:lnTo>
                <a:cubicBezTo>
                  <a:pt x="4282245" y="614687"/>
                  <a:pt x="4282440" y="650338"/>
                  <a:pt x="4282440" y="609600"/>
                </a:cubicBezTo>
                <a:cubicBezTo>
                  <a:pt x="4406557" y="576502"/>
                  <a:pt x="4396740" y="539689"/>
                  <a:pt x="4396740" y="609600"/>
                </a:cubicBezTo>
                <a:lnTo>
                  <a:pt x="4396740" y="678180"/>
                </a:lnTo>
                <a:cubicBezTo>
                  <a:pt x="4468718" y="598204"/>
                  <a:pt x="4431148" y="601980"/>
                  <a:pt x="4480560" y="601980"/>
                </a:cubicBezTo>
                <a:lnTo>
                  <a:pt x="4655820" y="487680"/>
                </a:lnTo>
                <a:cubicBezTo>
                  <a:pt x="4716780" y="480060"/>
                  <a:pt x="4777929" y="473823"/>
                  <a:pt x="4838700" y="464820"/>
                </a:cubicBezTo>
                <a:cubicBezTo>
                  <a:pt x="4846645" y="463643"/>
                  <a:pt x="4861560" y="457200"/>
                  <a:pt x="4861560" y="457200"/>
                </a:cubicBezTo>
                <a:cubicBezTo>
                  <a:pt x="4940703" y="401800"/>
                  <a:pt x="4915836" y="425784"/>
                  <a:pt x="4945380" y="396240"/>
                </a:cubicBezTo>
                <a:lnTo>
                  <a:pt x="5067300" y="472440"/>
                </a:lnTo>
                <a:lnTo>
                  <a:pt x="5044440" y="579120"/>
                </a:lnTo>
                <a:cubicBezTo>
                  <a:pt x="5184124" y="563600"/>
                  <a:pt x="5135599" y="563880"/>
                  <a:pt x="5189220" y="563880"/>
                </a:cubicBezTo>
                <a:cubicBezTo>
                  <a:pt x="5310595" y="612430"/>
                  <a:pt x="5262485" y="609600"/>
                  <a:pt x="5326380" y="609600"/>
                </a:cubicBezTo>
                <a:lnTo>
                  <a:pt x="5585460" y="647700"/>
                </a:lnTo>
                <a:cubicBezTo>
                  <a:pt x="5744978" y="605722"/>
                  <a:pt x="5680337" y="609600"/>
                  <a:pt x="5775960" y="609600"/>
                </a:cubicBezTo>
                <a:cubicBezTo>
                  <a:pt x="5796280" y="624840"/>
                  <a:pt x="5816378" y="640380"/>
                  <a:pt x="5836920" y="655320"/>
                </a:cubicBezTo>
                <a:cubicBezTo>
                  <a:pt x="5868513" y="678297"/>
                  <a:pt x="5851051" y="661831"/>
                  <a:pt x="5867400" y="678180"/>
                </a:cubicBezTo>
                <a:cubicBezTo>
                  <a:pt x="5971526" y="685989"/>
                  <a:pt x="6075402" y="701040"/>
                  <a:pt x="6179820" y="701040"/>
                </a:cubicBezTo>
                <a:lnTo>
                  <a:pt x="6347460" y="731520"/>
                </a:lnTo>
                <a:cubicBezTo>
                  <a:pt x="6362700" y="754380"/>
                  <a:pt x="6374801" y="779679"/>
                  <a:pt x="6393180" y="800100"/>
                </a:cubicBezTo>
                <a:cubicBezTo>
                  <a:pt x="6398553" y="806070"/>
                  <a:pt x="6416040" y="807720"/>
                  <a:pt x="6416040" y="807720"/>
                </a:cubicBezTo>
                <a:lnTo>
                  <a:pt x="6530340" y="815340"/>
                </a:lnTo>
                <a:lnTo>
                  <a:pt x="6522720" y="0"/>
                </a:lnTo>
                <a:lnTo>
                  <a:pt x="0" y="0"/>
                </a:lnTo>
                <a:lnTo>
                  <a:pt x="30480" y="723900"/>
                </a:ln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428596" y="2801956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Arktički ocean</a:t>
            </a:r>
            <a:endParaRPr lang="hr-HR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b="15094"/>
          <a:stretch>
            <a:fillRect/>
          </a:stretch>
        </p:blipFill>
        <p:spPr bwMode="auto">
          <a:xfrm>
            <a:off x="469900" y="3295650"/>
            <a:ext cx="17621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3295650"/>
            <a:ext cx="17049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00" y="3367088"/>
            <a:ext cx="17049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900" y="3367088"/>
            <a:ext cx="16859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900" y="3367088"/>
            <a:ext cx="1638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25" y="98425"/>
            <a:ext cx="6620521" cy="47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5099065" y="446079"/>
            <a:ext cx="1643063" cy="1347313"/>
            <a:chOff x="5067300" y="2238375"/>
            <a:chExt cx="1643063" cy="1347313"/>
          </a:xfrm>
        </p:grpSpPr>
        <p:sp>
          <p:nvSpPr>
            <p:cNvPr id="6" name="Freeform 5"/>
            <p:cNvSpPr/>
            <p:nvPr/>
          </p:nvSpPr>
          <p:spPr>
            <a:xfrm>
              <a:off x="5313284" y="2612378"/>
              <a:ext cx="1392316" cy="973310"/>
            </a:xfrm>
            <a:custGeom>
              <a:avLst/>
              <a:gdLst>
                <a:gd name="connsiteX0" fmla="*/ 1392316 w 1392316"/>
                <a:gd name="connsiteY0" fmla="*/ 59385 h 973310"/>
                <a:gd name="connsiteX1" fmla="*/ 1335166 w 1392316"/>
                <a:gd name="connsiteY1" fmla="*/ 207022 h 973310"/>
                <a:gd name="connsiteX2" fmla="*/ 1301829 w 1392316"/>
                <a:gd name="connsiteY2" fmla="*/ 349897 h 973310"/>
                <a:gd name="connsiteX3" fmla="*/ 1292304 w 1392316"/>
                <a:gd name="connsiteY3" fmla="*/ 454672 h 973310"/>
                <a:gd name="connsiteX4" fmla="*/ 1254204 w 1392316"/>
                <a:gd name="connsiteY4" fmla="*/ 568972 h 973310"/>
                <a:gd name="connsiteX5" fmla="*/ 1216104 w 1392316"/>
                <a:gd name="connsiteY5" fmla="*/ 611835 h 973310"/>
                <a:gd name="connsiteX6" fmla="*/ 1168479 w 1392316"/>
                <a:gd name="connsiteY6" fmla="*/ 607072 h 973310"/>
                <a:gd name="connsiteX7" fmla="*/ 1158954 w 1392316"/>
                <a:gd name="connsiteY7" fmla="*/ 659460 h 973310"/>
                <a:gd name="connsiteX8" fmla="*/ 1144666 w 1392316"/>
                <a:gd name="connsiteY8" fmla="*/ 716610 h 973310"/>
                <a:gd name="connsiteX9" fmla="*/ 1092279 w 1392316"/>
                <a:gd name="connsiteY9" fmla="*/ 707085 h 973310"/>
                <a:gd name="connsiteX10" fmla="*/ 1039891 w 1392316"/>
                <a:gd name="connsiteY10" fmla="*/ 749947 h 973310"/>
                <a:gd name="connsiteX11" fmla="*/ 1058941 w 1392316"/>
                <a:gd name="connsiteY11" fmla="*/ 816622 h 973310"/>
                <a:gd name="connsiteX12" fmla="*/ 1097041 w 1392316"/>
                <a:gd name="connsiteY12" fmla="*/ 869010 h 973310"/>
                <a:gd name="connsiteX13" fmla="*/ 1087516 w 1392316"/>
                <a:gd name="connsiteY13" fmla="*/ 902347 h 973310"/>
                <a:gd name="connsiteX14" fmla="*/ 1077991 w 1392316"/>
                <a:gd name="connsiteY14" fmla="*/ 907110 h 973310"/>
                <a:gd name="connsiteX15" fmla="*/ 1020841 w 1392316"/>
                <a:gd name="connsiteY15" fmla="*/ 897585 h 973310"/>
                <a:gd name="connsiteX16" fmla="*/ 977979 w 1392316"/>
                <a:gd name="connsiteY16" fmla="*/ 854722 h 973310"/>
                <a:gd name="connsiteX17" fmla="*/ 949404 w 1392316"/>
                <a:gd name="connsiteY17" fmla="*/ 840435 h 973310"/>
                <a:gd name="connsiteX18" fmla="*/ 906541 w 1392316"/>
                <a:gd name="connsiteY18" fmla="*/ 802335 h 973310"/>
                <a:gd name="connsiteX19" fmla="*/ 887491 w 1392316"/>
                <a:gd name="connsiteY19" fmla="*/ 749947 h 973310"/>
                <a:gd name="connsiteX20" fmla="*/ 892254 w 1392316"/>
                <a:gd name="connsiteY20" fmla="*/ 702322 h 973310"/>
                <a:gd name="connsiteX21" fmla="*/ 887491 w 1392316"/>
                <a:gd name="connsiteY21" fmla="*/ 702322 h 973310"/>
                <a:gd name="connsiteX22" fmla="*/ 839866 w 1392316"/>
                <a:gd name="connsiteY22" fmla="*/ 735660 h 973310"/>
                <a:gd name="connsiteX23" fmla="*/ 830341 w 1392316"/>
                <a:gd name="connsiteY23" fmla="*/ 764235 h 973310"/>
                <a:gd name="connsiteX24" fmla="*/ 797004 w 1392316"/>
                <a:gd name="connsiteY24" fmla="*/ 778522 h 973310"/>
                <a:gd name="connsiteX25" fmla="*/ 797004 w 1392316"/>
                <a:gd name="connsiteY25" fmla="*/ 730897 h 973310"/>
                <a:gd name="connsiteX26" fmla="*/ 758904 w 1392316"/>
                <a:gd name="connsiteY26" fmla="*/ 711847 h 973310"/>
                <a:gd name="connsiteX27" fmla="*/ 735091 w 1392316"/>
                <a:gd name="connsiteY27" fmla="*/ 759472 h 973310"/>
                <a:gd name="connsiteX28" fmla="*/ 706516 w 1392316"/>
                <a:gd name="connsiteY28" fmla="*/ 830910 h 973310"/>
                <a:gd name="connsiteX29" fmla="*/ 725566 w 1392316"/>
                <a:gd name="connsiteY29" fmla="*/ 869010 h 973310"/>
                <a:gd name="connsiteX30" fmla="*/ 668416 w 1392316"/>
                <a:gd name="connsiteY30" fmla="*/ 869010 h 973310"/>
                <a:gd name="connsiteX31" fmla="*/ 620791 w 1392316"/>
                <a:gd name="connsiteY31" fmla="*/ 883297 h 973310"/>
                <a:gd name="connsiteX32" fmla="*/ 635079 w 1392316"/>
                <a:gd name="connsiteY32" fmla="*/ 935685 h 973310"/>
                <a:gd name="connsiteX33" fmla="*/ 673179 w 1392316"/>
                <a:gd name="connsiteY33" fmla="*/ 964260 h 973310"/>
                <a:gd name="connsiteX34" fmla="*/ 587454 w 1392316"/>
                <a:gd name="connsiteY34" fmla="*/ 959497 h 973310"/>
                <a:gd name="connsiteX35" fmla="*/ 554116 w 1392316"/>
                <a:gd name="connsiteY35" fmla="*/ 892822 h 973310"/>
                <a:gd name="connsiteX36" fmla="*/ 554116 w 1392316"/>
                <a:gd name="connsiteY36" fmla="*/ 845197 h 973310"/>
                <a:gd name="connsiteX37" fmla="*/ 487441 w 1392316"/>
                <a:gd name="connsiteY37" fmla="*/ 802335 h 973310"/>
                <a:gd name="connsiteX38" fmla="*/ 439816 w 1392316"/>
                <a:gd name="connsiteY38" fmla="*/ 759472 h 973310"/>
                <a:gd name="connsiteX39" fmla="*/ 439816 w 1392316"/>
                <a:gd name="connsiteY39" fmla="*/ 759472 h 973310"/>
                <a:gd name="connsiteX40" fmla="*/ 473154 w 1392316"/>
                <a:gd name="connsiteY40" fmla="*/ 849960 h 973310"/>
                <a:gd name="connsiteX41" fmla="*/ 525541 w 1392316"/>
                <a:gd name="connsiteY41" fmla="*/ 897585 h 973310"/>
                <a:gd name="connsiteX42" fmla="*/ 473154 w 1392316"/>
                <a:gd name="connsiteY42" fmla="*/ 954735 h 973310"/>
                <a:gd name="connsiteX43" fmla="*/ 463629 w 1392316"/>
                <a:gd name="connsiteY43" fmla="*/ 969022 h 973310"/>
                <a:gd name="connsiteX44" fmla="*/ 420766 w 1392316"/>
                <a:gd name="connsiteY44" fmla="*/ 959497 h 973310"/>
                <a:gd name="connsiteX45" fmla="*/ 435054 w 1392316"/>
                <a:gd name="connsiteY45" fmla="*/ 926160 h 973310"/>
                <a:gd name="connsiteX46" fmla="*/ 487441 w 1392316"/>
                <a:gd name="connsiteY46" fmla="*/ 926160 h 973310"/>
                <a:gd name="connsiteX47" fmla="*/ 482679 w 1392316"/>
                <a:gd name="connsiteY47" fmla="*/ 873772 h 973310"/>
                <a:gd name="connsiteX48" fmla="*/ 411241 w 1392316"/>
                <a:gd name="connsiteY48" fmla="*/ 826147 h 973310"/>
                <a:gd name="connsiteX49" fmla="*/ 377904 w 1392316"/>
                <a:gd name="connsiteY49" fmla="*/ 783285 h 973310"/>
                <a:gd name="connsiteX50" fmla="*/ 330279 w 1392316"/>
                <a:gd name="connsiteY50" fmla="*/ 783285 h 973310"/>
                <a:gd name="connsiteX51" fmla="*/ 320754 w 1392316"/>
                <a:gd name="connsiteY51" fmla="*/ 811860 h 973310"/>
                <a:gd name="connsiteX52" fmla="*/ 282654 w 1392316"/>
                <a:gd name="connsiteY52" fmla="*/ 807097 h 973310"/>
                <a:gd name="connsiteX53" fmla="*/ 244554 w 1392316"/>
                <a:gd name="connsiteY53" fmla="*/ 835672 h 973310"/>
                <a:gd name="connsiteX54" fmla="*/ 235029 w 1392316"/>
                <a:gd name="connsiteY54" fmla="*/ 864247 h 973310"/>
                <a:gd name="connsiteX55" fmla="*/ 196929 w 1392316"/>
                <a:gd name="connsiteY55" fmla="*/ 897585 h 973310"/>
                <a:gd name="connsiteX56" fmla="*/ 177879 w 1392316"/>
                <a:gd name="connsiteY56" fmla="*/ 940447 h 973310"/>
                <a:gd name="connsiteX57" fmla="*/ 96916 w 1392316"/>
                <a:gd name="connsiteY57" fmla="*/ 969022 h 973310"/>
                <a:gd name="connsiteX58" fmla="*/ 68341 w 1392316"/>
                <a:gd name="connsiteY58" fmla="*/ 964260 h 973310"/>
                <a:gd name="connsiteX59" fmla="*/ 20716 w 1392316"/>
                <a:gd name="connsiteY59" fmla="*/ 916635 h 973310"/>
                <a:gd name="connsiteX60" fmla="*/ 30241 w 1392316"/>
                <a:gd name="connsiteY60" fmla="*/ 835672 h 973310"/>
                <a:gd name="connsiteX61" fmla="*/ 39766 w 1392316"/>
                <a:gd name="connsiteY61" fmla="*/ 783285 h 973310"/>
                <a:gd name="connsiteX62" fmla="*/ 73104 w 1392316"/>
                <a:gd name="connsiteY62" fmla="*/ 788047 h 973310"/>
                <a:gd name="connsiteX63" fmla="*/ 182641 w 1392316"/>
                <a:gd name="connsiteY63" fmla="*/ 807097 h 973310"/>
                <a:gd name="connsiteX64" fmla="*/ 196929 w 1392316"/>
                <a:gd name="connsiteY64" fmla="*/ 759472 h 973310"/>
                <a:gd name="connsiteX65" fmla="*/ 173116 w 1392316"/>
                <a:gd name="connsiteY65" fmla="*/ 707085 h 973310"/>
                <a:gd name="connsiteX66" fmla="*/ 111204 w 1392316"/>
                <a:gd name="connsiteY66" fmla="*/ 659460 h 973310"/>
                <a:gd name="connsiteX67" fmla="*/ 177879 w 1392316"/>
                <a:gd name="connsiteY67" fmla="*/ 621360 h 973310"/>
                <a:gd name="connsiteX68" fmla="*/ 268366 w 1392316"/>
                <a:gd name="connsiteY68" fmla="*/ 588022 h 973310"/>
                <a:gd name="connsiteX69" fmla="*/ 301704 w 1392316"/>
                <a:gd name="connsiteY69" fmla="*/ 549922 h 973310"/>
                <a:gd name="connsiteX70" fmla="*/ 315991 w 1392316"/>
                <a:gd name="connsiteY70" fmla="*/ 540397 h 973310"/>
                <a:gd name="connsiteX71" fmla="*/ 358854 w 1392316"/>
                <a:gd name="connsiteY71" fmla="*/ 507060 h 973310"/>
                <a:gd name="connsiteX72" fmla="*/ 368379 w 1392316"/>
                <a:gd name="connsiteY72" fmla="*/ 435622 h 973310"/>
                <a:gd name="connsiteX73" fmla="*/ 401716 w 1392316"/>
                <a:gd name="connsiteY73" fmla="*/ 411810 h 973310"/>
                <a:gd name="connsiteX74" fmla="*/ 396954 w 1392316"/>
                <a:gd name="connsiteY74" fmla="*/ 497535 h 973310"/>
                <a:gd name="connsiteX75" fmla="*/ 411241 w 1392316"/>
                <a:gd name="connsiteY75" fmla="*/ 540397 h 973310"/>
                <a:gd name="connsiteX76" fmla="*/ 444579 w 1392316"/>
                <a:gd name="connsiteY76" fmla="*/ 497535 h 973310"/>
                <a:gd name="connsiteX77" fmla="*/ 535066 w 1392316"/>
                <a:gd name="connsiteY77" fmla="*/ 488010 h 973310"/>
                <a:gd name="connsiteX78" fmla="*/ 568404 w 1392316"/>
                <a:gd name="connsiteY78" fmla="*/ 492772 h 973310"/>
                <a:gd name="connsiteX79" fmla="*/ 582691 w 1392316"/>
                <a:gd name="connsiteY79" fmla="*/ 435622 h 973310"/>
                <a:gd name="connsiteX80" fmla="*/ 606504 w 1392316"/>
                <a:gd name="connsiteY80" fmla="*/ 411810 h 973310"/>
                <a:gd name="connsiteX81" fmla="*/ 606504 w 1392316"/>
                <a:gd name="connsiteY81" fmla="*/ 411810 h 973310"/>
                <a:gd name="connsiteX82" fmla="*/ 630316 w 1392316"/>
                <a:gd name="connsiteY82" fmla="*/ 373710 h 973310"/>
                <a:gd name="connsiteX83" fmla="*/ 687466 w 1392316"/>
                <a:gd name="connsiteY83" fmla="*/ 359422 h 973310"/>
                <a:gd name="connsiteX84" fmla="*/ 749379 w 1392316"/>
                <a:gd name="connsiteY84" fmla="*/ 345135 h 973310"/>
                <a:gd name="connsiteX85" fmla="*/ 716041 w 1392316"/>
                <a:gd name="connsiteY85" fmla="*/ 292747 h 973310"/>
                <a:gd name="connsiteX86" fmla="*/ 677941 w 1392316"/>
                <a:gd name="connsiteY86" fmla="*/ 330847 h 973310"/>
                <a:gd name="connsiteX87" fmla="*/ 596979 w 1392316"/>
                <a:gd name="connsiteY87" fmla="*/ 307035 h 973310"/>
                <a:gd name="connsiteX88" fmla="*/ 587454 w 1392316"/>
                <a:gd name="connsiteY88" fmla="*/ 245122 h 973310"/>
                <a:gd name="connsiteX89" fmla="*/ 630316 w 1392316"/>
                <a:gd name="connsiteY89" fmla="*/ 192735 h 973310"/>
                <a:gd name="connsiteX90" fmla="*/ 654129 w 1392316"/>
                <a:gd name="connsiteY90" fmla="*/ 159397 h 973310"/>
                <a:gd name="connsiteX91" fmla="*/ 611266 w 1392316"/>
                <a:gd name="connsiteY91" fmla="*/ 149872 h 973310"/>
                <a:gd name="connsiteX92" fmla="*/ 577929 w 1392316"/>
                <a:gd name="connsiteY92" fmla="*/ 187972 h 973310"/>
                <a:gd name="connsiteX93" fmla="*/ 525541 w 1392316"/>
                <a:gd name="connsiteY93" fmla="*/ 230835 h 973310"/>
                <a:gd name="connsiteX94" fmla="*/ 520779 w 1392316"/>
                <a:gd name="connsiteY94" fmla="*/ 302272 h 973310"/>
                <a:gd name="connsiteX95" fmla="*/ 554116 w 1392316"/>
                <a:gd name="connsiteY95" fmla="*/ 345135 h 973310"/>
                <a:gd name="connsiteX96" fmla="*/ 511254 w 1392316"/>
                <a:gd name="connsiteY96" fmla="*/ 392760 h 973310"/>
                <a:gd name="connsiteX97" fmla="*/ 473154 w 1392316"/>
                <a:gd name="connsiteY97" fmla="*/ 459435 h 973310"/>
                <a:gd name="connsiteX98" fmla="*/ 435054 w 1392316"/>
                <a:gd name="connsiteY98" fmla="*/ 416572 h 973310"/>
                <a:gd name="connsiteX99" fmla="*/ 396954 w 1392316"/>
                <a:gd name="connsiteY99" fmla="*/ 364185 h 973310"/>
                <a:gd name="connsiteX100" fmla="*/ 325516 w 1392316"/>
                <a:gd name="connsiteY100" fmla="*/ 392760 h 973310"/>
                <a:gd name="connsiteX101" fmla="*/ 296941 w 1392316"/>
                <a:gd name="connsiteY101" fmla="*/ 302272 h 973310"/>
                <a:gd name="connsiteX102" fmla="*/ 339804 w 1392316"/>
                <a:gd name="connsiteY102" fmla="*/ 226072 h 973310"/>
                <a:gd name="connsiteX103" fmla="*/ 373141 w 1392316"/>
                <a:gd name="connsiteY103" fmla="*/ 216547 h 973310"/>
                <a:gd name="connsiteX104" fmla="*/ 458866 w 1392316"/>
                <a:gd name="connsiteY104" fmla="*/ 135585 h 973310"/>
                <a:gd name="connsiteX105" fmla="*/ 473154 w 1392316"/>
                <a:gd name="connsiteY105" fmla="*/ 116535 h 973310"/>
                <a:gd name="connsiteX106" fmla="*/ 520779 w 1392316"/>
                <a:gd name="connsiteY106" fmla="*/ 35572 h 973310"/>
                <a:gd name="connsiteX107" fmla="*/ 687466 w 1392316"/>
                <a:gd name="connsiteY107" fmla="*/ 2235 h 973310"/>
                <a:gd name="connsiteX108" fmla="*/ 835104 w 1392316"/>
                <a:gd name="connsiteY108" fmla="*/ 35572 h 973310"/>
                <a:gd name="connsiteX109" fmla="*/ 944641 w 1392316"/>
                <a:gd name="connsiteY109" fmla="*/ 83197 h 973310"/>
                <a:gd name="connsiteX110" fmla="*/ 863679 w 1392316"/>
                <a:gd name="connsiteY110" fmla="*/ 149872 h 973310"/>
                <a:gd name="connsiteX111" fmla="*/ 844629 w 1392316"/>
                <a:gd name="connsiteY111" fmla="*/ 145110 h 973310"/>
                <a:gd name="connsiteX112" fmla="*/ 844629 w 1392316"/>
                <a:gd name="connsiteY112" fmla="*/ 145110 h 973310"/>
                <a:gd name="connsiteX113" fmla="*/ 877966 w 1392316"/>
                <a:gd name="connsiteY113" fmla="*/ 235597 h 973310"/>
                <a:gd name="connsiteX114" fmla="*/ 897016 w 1392316"/>
                <a:gd name="connsiteY114" fmla="*/ 221310 h 973310"/>
                <a:gd name="connsiteX115" fmla="*/ 973216 w 1392316"/>
                <a:gd name="connsiteY115" fmla="*/ 111772 h 973310"/>
                <a:gd name="connsiteX116" fmla="*/ 1006554 w 1392316"/>
                <a:gd name="connsiteY116" fmla="*/ 49860 h 973310"/>
                <a:gd name="connsiteX117" fmla="*/ 1049416 w 1392316"/>
                <a:gd name="connsiteY117" fmla="*/ 97485 h 973310"/>
                <a:gd name="connsiteX118" fmla="*/ 1154191 w 1392316"/>
                <a:gd name="connsiteY118" fmla="*/ 59385 h 973310"/>
                <a:gd name="connsiteX119" fmla="*/ 1311354 w 1392316"/>
                <a:gd name="connsiteY119" fmla="*/ 54622 h 973310"/>
                <a:gd name="connsiteX120" fmla="*/ 1268491 w 1392316"/>
                <a:gd name="connsiteY120" fmla="*/ 11760 h 973310"/>
                <a:gd name="connsiteX121" fmla="*/ 1392316 w 1392316"/>
                <a:gd name="connsiteY121" fmla="*/ 59385 h 9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2316" h="973310">
                  <a:moveTo>
                    <a:pt x="1392316" y="59385"/>
                  </a:moveTo>
                  <a:cubicBezTo>
                    <a:pt x="1328324" y="176703"/>
                    <a:pt x="1335166" y="124377"/>
                    <a:pt x="1335166" y="207022"/>
                  </a:cubicBezTo>
                  <a:cubicBezTo>
                    <a:pt x="1296585" y="317256"/>
                    <a:pt x="1301829" y="268634"/>
                    <a:pt x="1301829" y="349897"/>
                  </a:cubicBezTo>
                  <a:cubicBezTo>
                    <a:pt x="1291805" y="445121"/>
                    <a:pt x="1292304" y="410056"/>
                    <a:pt x="1292304" y="454672"/>
                  </a:cubicBezTo>
                  <a:cubicBezTo>
                    <a:pt x="1258522" y="570496"/>
                    <a:pt x="1298654" y="568972"/>
                    <a:pt x="1254204" y="568972"/>
                  </a:cubicBezTo>
                  <a:lnTo>
                    <a:pt x="1216104" y="611835"/>
                  </a:lnTo>
                  <a:cubicBezTo>
                    <a:pt x="1166922" y="601999"/>
                    <a:pt x="1168479" y="586121"/>
                    <a:pt x="1168479" y="607072"/>
                  </a:cubicBezTo>
                  <a:cubicBezTo>
                    <a:pt x="1158643" y="656254"/>
                    <a:pt x="1158954" y="638508"/>
                    <a:pt x="1158954" y="659460"/>
                  </a:cubicBezTo>
                  <a:lnTo>
                    <a:pt x="1144666" y="716610"/>
                  </a:lnTo>
                  <a:cubicBezTo>
                    <a:pt x="1098436" y="701199"/>
                    <a:pt x="1115274" y="695586"/>
                    <a:pt x="1092279" y="707085"/>
                  </a:cubicBezTo>
                  <a:lnTo>
                    <a:pt x="1039891" y="749947"/>
                  </a:lnTo>
                  <a:cubicBezTo>
                    <a:pt x="1050154" y="811526"/>
                    <a:pt x="1035760" y="793441"/>
                    <a:pt x="1058941" y="816622"/>
                  </a:cubicBezTo>
                  <a:cubicBezTo>
                    <a:pt x="1098033" y="865487"/>
                    <a:pt x="1097041" y="843917"/>
                    <a:pt x="1097041" y="869010"/>
                  </a:cubicBezTo>
                  <a:cubicBezTo>
                    <a:pt x="1087014" y="899091"/>
                    <a:pt x="1087516" y="887545"/>
                    <a:pt x="1087516" y="902347"/>
                  </a:cubicBezTo>
                  <a:lnTo>
                    <a:pt x="1077991" y="907110"/>
                  </a:lnTo>
                  <a:cubicBezTo>
                    <a:pt x="1019259" y="902215"/>
                    <a:pt x="1020841" y="921463"/>
                    <a:pt x="1020841" y="897585"/>
                  </a:cubicBezTo>
                  <a:lnTo>
                    <a:pt x="977979" y="854722"/>
                  </a:lnTo>
                  <a:lnTo>
                    <a:pt x="949404" y="840435"/>
                  </a:lnTo>
                  <a:lnTo>
                    <a:pt x="906541" y="802335"/>
                  </a:lnTo>
                  <a:lnTo>
                    <a:pt x="887491" y="749947"/>
                  </a:lnTo>
                  <a:cubicBezTo>
                    <a:pt x="905556" y="709301"/>
                    <a:pt x="922344" y="709845"/>
                    <a:pt x="892254" y="702322"/>
                  </a:cubicBezTo>
                  <a:cubicBezTo>
                    <a:pt x="890714" y="701937"/>
                    <a:pt x="889079" y="702322"/>
                    <a:pt x="887491" y="702322"/>
                  </a:cubicBezTo>
                  <a:cubicBezTo>
                    <a:pt x="841526" y="727859"/>
                    <a:pt x="851939" y="711517"/>
                    <a:pt x="839866" y="735660"/>
                  </a:cubicBezTo>
                  <a:cubicBezTo>
                    <a:pt x="829751" y="760946"/>
                    <a:pt x="830341" y="750923"/>
                    <a:pt x="830341" y="764235"/>
                  </a:cubicBezTo>
                  <a:lnTo>
                    <a:pt x="797004" y="778522"/>
                  </a:lnTo>
                  <a:lnTo>
                    <a:pt x="797004" y="730897"/>
                  </a:lnTo>
                  <a:cubicBezTo>
                    <a:pt x="762288" y="711059"/>
                    <a:pt x="776465" y="711847"/>
                    <a:pt x="758904" y="711847"/>
                  </a:cubicBezTo>
                  <a:lnTo>
                    <a:pt x="735091" y="759472"/>
                  </a:lnTo>
                  <a:lnTo>
                    <a:pt x="706516" y="830910"/>
                  </a:lnTo>
                  <a:lnTo>
                    <a:pt x="725566" y="869010"/>
                  </a:lnTo>
                  <a:lnTo>
                    <a:pt x="668416" y="869010"/>
                  </a:lnTo>
                  <a:cubicBezTo>
                    <a:pt x="619234" y="878846"/>
                    <a:pt x="620791" y="862346"/>
                    <a:pt x="620791" y="883297"/>
                  </a:cubicBezTo>
                  <a:lnTo>
                    <a:pt x="635079" y="935685"/>
                  </a:lnTo>
                  <a:cubicBezTo>
                    <a:pt x="674525" y="960338"/>
                    <a:pt x="673179" y="944521"/>
                    <a:pt x="673179" y="964260"/>
                  </a:cubicBezTo>
                  <a:lnTo>
                    <a:pt x="587454" y="959497"/>
                  </a:lnTo>
                  <a:lnTo>
                    <a:pt x="554116" y="892822"/>
                  </a:lnTo>
                  <a:lnTo>
                    <a:pt x="554116" y="845197"/>
                  </a:lnTo>
                  <a:lnTo>
                    <a:pt x="487441" y="802335"/>
                  </a:lnTo>
                  <a:lnTo>
                    <a:pt x="439816" y="759472"/>
                  </a:lnTo>
                  <a:lnTo>
                    <a:pt x="439816" y="759472"/>
                  </a:lnTo>
                  <a:cubicBezTo>
                    <a:pt x="478828" y="847249"/>
                    <a:pt x="500025" y="823083"/>
                    <a:pt x="473154" y="849960"/>
                  </a:cubicBezTo>
                  <a:cubicBezTo>
                    <a:pt x="526770" y="893827"/>
                    <a:pt x="525541" y="870260"/>
                    <a:pt x="525541" y="897585"/>
                  </a:cubicBezTo>
                  <a:cubicBezTo>
                    <a:pt x="508079" y="916635"/>
                    <a:pt x="490079" y="935206"/>
                    <a:pt x="473154" y="954735"/>
                  </a:cubicBezTo>
                  <a:cubicBezTo>
                    <a:pt x="469405" y="959060"/>
                    <a:pt x="463629" y="969022"/>
                    <a:pt x="463629" y="969022"/>
                  </a:cubicBezTo>
                  <a:cubicBezTo>
                    <a:pt x="423301" y="963982"/>
                    <a:pt x="434579" y="973310"/>
                    <a:pt x="420766" y="959497"/>
                  </a:cubicBezTo>
                  <a:cubicBezTo>
                    <a:pt x="425978" y="923017"/>
                    <a:pt x="414304" y="926160"/>
                    <a:pt x="435054" y="926160"/>
                  </a:cubicBezTo>
                  <a:lnTo>
                    <a:pt x="487441" y="926160"/>
                  </a:lnTo>
                  <a:lnTo>
                    <a:pt x="482679" y="873772"/>
                  </a:lnTo>
                  <a:lnTo>
                    <a:pt x="411241" y="826147"/>
                  </a:lnTo>
                  <a:lnTo>
                    <a:pt x="377904" y="783285"/>
                  </a:lnTo>
                  <a:lnTo>
                    <a:pt x="330279" y="783285"/>
                  </a:lnTo>
                  <a:cubicBezTo>
                    <a:pt x="325255" y="813426"/>
                    <a:pt x="335172" y="811860"/>
                    <a:pt x="320754" y="811860"/>
                  </a:cubicBezTo>
                  <a:lnTo>
                    <a:pt x="282654" y="807097"/>
                  </a:lnTo>
                  <a:cubicBezTo>
                    <a:pt x="251918" y="817342"/>
                    <a:pt x="255335" y="808720"/>
                    <a:pt x="244554" y="835672"/>
                  </a:cubicBezTo>
                  <a:cubicBezTo>
                    <a:pt x="240825" y="844994"/>
                    <a:pt x="235029" y="864247"/>
                    <a:pt x="235029" y="864247"/>
                  </a:cubicBezTo>
                  <a:lnTo>
                    <a:pt x="196929" y="897585"/>
                  </a:lnTo>
                  <a:cubicBezTo>
                    <a:pt x="182139" y="941953"/>
                    <a:pt x="197701" y="940447"/>
                    <a:pt x="177879" y="940447"/>
                  </a:cubicBezTo>
                  <a:cubicBezTo>
                    <a:pt x="103493" y="970201"/>
                    <a:pt x="132088" y="969022"/>
                    <a:pt x="96916" y="969022"/>
                  </a:cubicBezTo>
                  <a:lnTo>
                    <a:pt x="68341" y="964260"/>
                  </a:lnTo>
                  <a:cubicBezTo>
                    <a:pt x="14217" y="919975"/>
                    <a:pt x="0" y="937351"/>
                    <a:pt x="20716" y="916635"/>
                  </a:cubicBezTo>
                  <a:cubicBezTo>
                    <a:pt x="30661" y="842050"/>
                    <a:pt x="30241" y="869220"/>
                    <a:pt x="30241" y="835672"/>
                  </a:cubicBezTo>
                  <a:cubicBezTo>
                    <a:pt x="35148" y="781704"/>
                    <a:pt x="17470" y="783285"/>
                    <a:pt x="39766" y="783285"/>
                  </a:cubicBezTo>
                  <a:lnTo>
                    <a:pt x="73104" y="788047"/>
                  </a:lnTo>
                  <a:lnTo>
                    <a:pt x="182641" y="807097"/>
                  </a:lnTo>
                  <a:cubicBezTo>
                    <a:pt x="198044" y="766024"/>
                    <a:pt x="196929" y="782561"/>
                    <a:pt x="196929" y="759472"/>
                  </a:cubicBezTo>
                  <a:lnTo>
                    <a:pt x="173116" y="707085"/>
                  </a:lnTo>
                  <a:lnTo>
                    <a:pt x="111204" y="659460"/>
                  </a:lnTo>
                  <a:cubicBezTo>
                    <a:pt x="175093" y="625058"/>
                    <a:pt x="156540" y="642694"/>
                    <a:pt x="177879" y="621360"/>
                  </a:cubicBezTo>
                  <a:cubicBezTo>
                    <a:pt x="265734" y="592075"/>
                    <a:pt x="242308" y="614086"/>
                    <a:pt x="268366" y="588022"/>
                  </a:cubicBezTo>
                  <a:cubicBezTo>
                    <a:pt x="279479" y="575322"/>
                    <a:pt x="289771" y="561855"/>
                    <a:pt x="301704" y="549922"/>
                  </a:cubicBezTo>
                  <a:cubicBezTo>
                    <a:pt x="305751" y="545875"/>
                    <a:pt x="315991" y="540397"/>
                    <a:pt x="315991" y="540397"/>
                  </a:cubicBezTo>
                  <a:cubicBezTo>
                    <a:pt x="363206" y="519413"/>
                    <a:pt x="358854" y="536982"/>
                    <a:pt x="358854" y="507060"/>
                  </a:cubicBezTo>
                  <a:lnTo>
                    <a:pt x="368379" y="435622"/>
                  </a:lnTo>
                  <a:cubicBezTo>
                    <a:pt x="403961" y="400040"/>
                    <a:pt x="401716" y="386570"/>
                    <a:pt x="401716" y="411810"/>
                  </a:cubicBezTo>
                  <a:lnTo>
                    <a:pt x="396954" y="497535"/>
                  </a:lnTo>
                  <a:lnTo>
                    <a:pt x="411241" y="540397"/>
                  </a:lnTo>
                  <a:cubicBezTo>
                    <a:pt x="440697" y="496214"/>
                    <a:pt x="422645" y="497535"/>
                    <a:pt x="444579" y="497535"/>
                  </a:cubicBezTo>
                  <a:lnTo>
                    <a:pt x="535066" y="488010"/>
                  </a:lnTo>
                  <a:lnTo>
                    <a:pt x="568404" y="492772"/>
                  </a:lnTo>
                  <a:cubicBezTo>
                    <a:pt x="583109" y="438853"/>
                    <a:pt x="582691" y="458485"/>
                    <a:pt x="582691" y="435622"/>
                  </a:cubicBezTo>
                  <a:lnTo>
                    <a:pt x="606504" y="411810"/>
                  </a:lnTo>
                  <a:lnTo>
                    <a:pt x="606504" y="411810"/>
                  </a:lnTo>
                  <a:cubicBezTo>
                    <a:pt x="631239" y="377180"/>
                    <a:pt x="630316" y="392128"/>
                    <a:pt x="630316" y="373710"/>
                  </a:cubicBezTo>
                  <a:cubicBezTo>
                    <a:pt x="684235" y="359004"/>
                    <a:pt x="664604" y="359422"/>
                    <a:pt x="687466" y="359422"/>
                  </a:cubicBezTo>
                  <a:lnTo>
                    <a:pt x="749379" y="345135"/>
                  </a:lnTo>
                  <a:lnTo>
                    <a:pt x="716041" y="292747"/>
                  </a:lnTo>
                  <a:lnTo>
                    <a:pt x="677941" y="330847"/>
                  </a:lnTo>
                  <a:cubicBezTo>
                    <a:pt x="595434" y="311433"/>
                    <a:pt x="596979" y="339521"/>
                    <a:pt x="596979" y="307035"/>
                  </a:cubicBezTo>
                  <a:cubicBezTo>
                    <a:pt x="586886" y="251523"/>
                    <a:pt x="587454" y="272396"/>
                    <a:pt x="587454" y="245122"/>
                  </a:cubicBezTo>
                  <a:lnTo>
                    <a:pt x="630316" y="192735"/>
                  </a:lnTo>
                  <a:lnTo>
                    <a:pt x="654129" y="159397"/>
                  </a:lnTo>
                  <a:cubicBezTo>
                    <a:pt x="614489" y="149487"/>
                    <a:pt x="629120" y="149872"/>
                    <a:pt x="611266" y="149872"/>
                  </a:cubicBezTo>
                  <a:cubicBezTo>
                    <a:pt x="585391" y="186099"/>
                    <a:pt x="599669" y="177103"/>
                    <a:pt x="577929" y="187972"/>
                  </a:cubicBezTo>
                  <a:lnTo>
                    <a:pt x="525541" y="230835"/>
                  </a:lnTo>
                  <a:lnTo>
                    <a:pt x="520779" y="302272"/>
                  </a:lnTo>
                  <a:lnTo>
                    <a:pt x="554116" y="345135"/>
                  </a:lnTo>
                  <a:cubicBezTo>
                    <a:pt x="515024" y="393999"/>
                    <a:pt x="536346" y="392760"/>
                    <a:pt x="511254" y="392760"/>
                  </a:cubicBezTo>
                  <a:cubicBezTo>
                    <a:pt x="481102" y="473164"/>
                    <a:pt x="501861" y="488142"/>
                    <a:pt x="473154" y="459435"/>
                  </a:cubicBezTo>
                  <a:cubicBezTo>
                    <a:pt x="438841" y="415319"/>
                    <a:pt x="457917" y="416572"/>
                    <a:pt x="435054" y="416572"/>
                  </a:cubicBezTo>
                  <a:cubicBezTo>
                    <a:pt x="400864" y="362846"/>
                    <a:pt x="422414" y="364185"/>
                    <a:pt x="396954" y="364185"/>
                  </a:cubicBezTo>
                  <a:lnTo>
                    <a:pt x="325516" y="392760"/>
                  </a:lnTo>
                  <a:lnTo>
                    <a:pt x="296941" y="302272"/>
                  </a:lnTo>
                  <a:cubicBezTo>
                    <a:pt x="311229" y="276872"/>
                    <a:pt x="320443" y="247854"/>
                    <a:pt x="339804" y="226072"/>
                  </a:cubicBezTo>
                  <a:cubicBezTo>
                    <a:pt x="347482" y="217434"/>
                    <a:pt x="373141" y="216547"/>
                    <a:pt x="373141" y="216547"/>
                  </a:cubicBezTo>
                  <a:cubicBezTo>
                    <a:pt x="401716" y="189560"/>
                    <a:pt x="431073" y="163377"/>
                    <a:pt x="458866" y="135585"/>
                  </a:cubicBezTo>
                  <a:cubicBezTo>
                    <a:pt x="464479" y="129972"/>
                    <a:pt x="473154" y="116535"/>
                    <a:pt x="473154" y="116535"/>
                  </a:cubicBezTo>
                  <a:cubicBezTo>
                    <a:pt x="499206" y="27957"/>
                    <a:pt x="468835" y="35572"/>
                    <a:pt x="520779" y="35572"/>
                  </a:cubicBezTo>
                  <a:cubicBezTo>
                    <a:pt x="668150" y="0"/>
                    <a:pt x="611532" y="2235"/>
                    <a:pt x="687466" y="2235"/>
                  </a:cubicBezTo>
                  <a:lnTo>
                    <a:pt x="835104" y="35572"/>
                  </a:lnTo>
                  <a:cubicBezTo>
                    <a:pt x="947640" y="74715"/>
                    <a:pt x="944641" y="35014"/>
                    <a:pt x="944641" y="83197"/>
                  </a:cubicBezTo>
                  <a:cubicBezTo>
                    <a:pt x="917654" y="105422"/>
                    <a:pt x="893405" y="131470"/>
                    <a:pt x="863679" y="149872"/>
                  </a:cubicBezTo>
                  <a:cubicBezTo>
                    <a:pt x="858114" y="153317"/>
                    <a:pt x="844629" y="145110"/>
                    <a:pt x="844629" y="145110"/>
                  </a:cubicBezTo>
                  <a:lnTo>
                    <a:pt x="844629" y="145110"/>
                  </a:lnTo>
                  <a:cubicBezTo>
                    <a:pt x="855741" y="175272"/>
                    <a:pt x="859755" y="209109"/>
                    <a:pt x="877966" y="235597"/>
                  </a:cubicBezTo>
                  <a:cubicBezTo>
                    <a:pt x="882463" y="242138"/>
                    <a:pt x="897016" y="221310"/>
                    <a:pt x="897016" y="221310"/>
                  </a:cubicBezTo>
                  <a:cubicBezTo>
                    <a:pt x="969719" y="114680"/>
                    <a:pt x="938567" y="146428"/>
                    <a:pt x="973216" y="111772"/>
                  </a:cubicBezTo>
                  <a:cubicBezTo>
                    <a:pt x="1002456" y="48418"/>
                    <a:pt x="979062" y="49860"/>
                    <a:pt x="1006554" y="49860"/>
                  </a:cubicBezTo>
                  <a:lnTo>
                    <a:pt x="1049416" y="97485"/>
                  </a:lnTo>
                  <a:cubicBezTo>
                    <a:pt x="1137561" y="56005"/>
                    <a:pt x="1100552" y="59385"/>
                    <a:pt x="1154191" y="59385"/>
                  </a:cubicBezTo>
                  <a:lnTo>
                    <a:pt x="1311354" y="54622"/>
                  </a:lnTo>
                  <a:lnTo>
                    <a:pt x="1268491" y="11760"/>
                  </a:lnTo>
                  <a:lnTo>
                    <a:pt x="1392316" y="593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5067300" y="2719388"/>
              <a:ext cx="207728" cy="144309"/>
            </a:xfrm>
            <a:custGeom>
              <a:avLst/>
              <a:gdLst>
                <a:gd name="connsiteX0" fmla="*/ 38100 w 207728"/>
                <a:gd name="connsiteY0" fmla="*/ 42862 h 144309"/>
                <a:gd name="connsiteX1" fmla="*/ 147638 w 207728"/>
                <a:gd name="connsiteY1" fmla="*/ 0 h 144309"/>
                <a:gd name="connsiteX2" fmla="*/ 200025 w 207728"/>
                <a:gd name="connsiteY2" fmla="*/ 66675 h 144309"/>
                <a:gd name="connsiteX3" fmla="*/ 190500 w 207728"/>
                <a:gd name="connsiteY3" fmla="*/ 104775 h 144309"/>
                <a:gd name="connsiteX4" fmla="*/ 176213 w 207728"/>
                <a:gd name="connsiteY4" fmla="*/ 109537 h 144309"/>
                <a:gd name="connsiteX5" fmla="*/ 85725 w 207728"/>
                <a:gd name="connsiteY5" fmla="*/ 119062 h 144309"/>
                <a:gd name="connsiteX6" fmla="*/ 0 w 207728"/>
                <a:gd name="connsiteY6" fmla="*/ 80962 h 144309"/>
                <a:gd name="connsiteX7" fmla="*/ 38100 w 207728"/>
                <a:gd name="connsiteY7" fmla="*/ 42862 h 1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28" h="144309">
                  <a:moveTo>
                    <a:pt x="38100" y="42862"/>
                  </a:moveTo>
                  <a:lnTo>
                    <a:pt x="147638" y="0"/>
                  </a:lnTo>
                  <a:cubicBezTo>
                    <a:pt x="207728" y="43702"/>
                    <a:pt x="200025" y="16508"/>
                    <a:pt x="200025" y="66675"/>
                  </a:cubicBezTo>
                  <a:cubicBezTo>
                    <a:pt x="196850" y="79375"/>
                    <a:pt x="196857" y="93332"/>
                    <a:pt x="190500" y="104775"/>
                  </a:cubicBezTo>
                  <a:cubicBezTo>
                    <a:pt x="188062" y="109163"/>
                    <a:pt x="176213" y="109537"/>
                    <a:pt x="176213" y="109537"/>
                  </a:cubicBezTo>
                  <a:cubicBezTo>
                    <a:pt x="88273" y="124194"/>
                    <a:pt x="110972" y="144309"/>
                    <a:pt x="85725" y="119062"/>
                  </a:cubicBezTo>
                  <a:lnTo>
                    <a:pt x="0" y="80962"/>
                  </a:lnTo>
                  <a:lnTo>
                    <a:pt x="38100" y="428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38763" y="2967038"/>
              <a:ext cx="200249" cy="261937"/>
            </a:xfrm>
            <a:custGeom>
              <a:avLst/>
              <a:gdLst>
                <a:gd name="connsiteX0" fmla="*/ 80962 w 200249"/>
                <a:gd name="connsiteY0" fmla="*/ 0 h 261937"/>
                <a:gd name="connsiteX1" fmla="*/ 76200 w 200249"/>
                <a:gd name="connsiteY1" fmla="*/ 57150 h 261937"/>
                <a:gd name="connsiteX2" fmla="*/ 71437 w 200249"/>
                <a:gd name="connsiteY2" fmla="*/ 142875 h 261937"/>
                <a:gd name="connsiteX3" fmla="*/ 28575 w 200249"/>
                <a:gd name="connsiteY3" fmla="*/ 128587 h 261937"/>
                <a:gd name="connsiteX4" fmla="*/ 0 w 200249"/>
                <a:gd name="connsiteY4" fmla="*/ 209550 h 261937"/>
                <a:gd name="connsiteX5" fmla="*/ 47625 w 200249"/>
                <a:gd name="connsiteY5" fmla="*/ 228600 h 261937"/>
                <a:gd name="connsiteX6" fmla="*/ 52387 w 200249"/>
                <a:gd name="connsiteY6" fmla="*/ 214312 h 261937"/>
                <a:gd name="connsiteX7" fmla="*/ 76200 w 200249"/>
                <a:gd name="connsiteY7" fmla="*/ 157162 h 261937"/>
                <a:gd name="connsiteX8" fmla="*/ 109537 w 200249"/>
                <a:gd name="connsiteY8" fmla="*/ 147637 h 261937"/>
                <a:gd name="connsiteX9" fmla="*/ 104775 w 200249"/>
                <a:gd name="connsiteY9" fmla="*/ 185737 h 261937"/>
                <a:gd name="connsiteX10" fmla="*/ 90487 w 200249"/>
                <a:gd name="connsiteY10" fmla="*/ 261937 h 261937"/>
                <a:gd name="connsiteX11" fmla="*/ 166687 w 200249"/>
                <a:gd name="connsiteY11" fmla="*/ 238125 h 261937"/>
                <a:gd name="connsiteX12" fmla="*/ 176212 w 200249"/>
                <a:gd name="connsiteY12" fmla="*/ 223837 h 261937"/>
                <a:gd name="connsiteX13" fmla="*/ 200025 w 200249"/>
                <a:gd name="connsiteY13" fmla="*/ 171450 h 261937"/>
                <a:gd name="connsiteX14" fmla="*/ 128587 w 200249"/>
                <a:gd name="connsiteY14" fmla="*/ 109537 h 261937"/>
                <a:gd name="connsiteX15" fmla="*/ 152400 w 200249"/>
                <a:gd name="connsiteY15" fmla="*/ 61912 h 261937"/>
                <a:gd name="connsiteX16" fmla="*/ 138112 w 200249"/>
                <a:gd name="connsiteY16" fmla="*/ 4762 h 261937"/>
                <a:gd name="connsiteX17" fmla="*/ 80962 w 200249"/>
                <a:gd name="connsiteY17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249" h="261937">
                  <a:moveTo>
                    <a:pt x="80962" y="0"/>
                  </a:moveTo>
                  <a:lnTo>
                    <a:pt x="76200" y="57150"/>
                  </a:lnTo>
                  <a:lnTo>
                    <a:pt x="71437" y="142875"/>
                  </a:lnTo>
                  <a:lnTo>
                    <a:pt x="28575" y="128587"/>
                  </a:lnTo>
                  <a:lnTo>
                    <a:pt x="0" y="209550"/>
                  </a:lnTo>
                  <a:cubicBezTo>
                    <a:pt x="15875" y="215900"/>
                    <a:pt x="30597" y="227052"/>
                    <a:pt x="47625" y="228600"/>
                  </a:cubicBezTo>
                  <a:cubicBezTo>
                    <a:pt x="52625" y="229054"/>
                    <a:pt x="52387" y="214312"/>
                    <a:pt x="52387" y="214312"/>
                  </a:cubicBezTo>
                  <a:cubicBezTo>
                    <a:pt x="77620" y="163847"/>
                    <a:pt x="76200" y="184436"/>
                    <a:pt x="76200" y="157162"/>
                  </a:cubicBezTo>
                  <a:lnTo>
                    <a:pt x="109537" y="147637"/>
                  </a:lnTo>
                  <a:cubicBezTo>
                    <a:pt x="104253" y="179344"/>
                    <a:pt x="104775" y="166556"/>
                    <a:pt x="104775" y="185737"/>
                  </a:cubicBezTo>
                  <a:lnTo>
                    <a:pt x="90487" y="261937"/>
                  </a:lnTo>
                  <a:cubicBezTo>
                    <a:pt x="115887" y="254000"/>
                    <a:pt x="142609" y="249456"/>
                    <a:pt x="166687" y="238125"/>
                  </a:cubicBezTo>
                  <a:cubicBezTo>
                    <a:pt x="200249" y="222331"/>
                    <a:pt x="157483" y="223837"/>
                    <a:pt x="176212" y="223837"/>
                  </a:cubicBezTo>
                  <a:lnTo>
                    <a:pt x="200025" y="171450"/>
                  </a:lnTo>
                  <a:lnTo>
                    <a:pt x="128587" y="109537"/>
                  </a:lnTo>
                  <a:cubicBezTo>
                    <a:pt x="148549" y="64623"/>
                    <a:pt x="136581" y="77731"/>
                    <a:pt x="152400" y="61912"/>
                  </a:cubicBezTo>
                  <a:lnTo>
                    <a:pt x="138112" y="47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5700647" y="2238375"/>
              <a:ext cx="314391" cy="179434"/>
            </a:xfrm>
            <a:custGeom>
              <a:avLst/>
              <a:gdLst>
                <a:gd name="connsiteX0" fmla="*/ 4828 w 314391"/>
                <a:gd name="connsiteY0" fmla="*/ 42863 h 179434"/>
                <a:gd name="connsiteX1" fmla="*/ 42928 w 314391"/>
                <a:gd name="connsiteY1" fmla="*/ 152400 h 179434"/>
                <a:gd name="connsiteX2" fmla="*/ 142941 w 314391"/>
                <a:gd name="connsiteY2" fmla="*/ 138113 h 179434"/>
                <a:gd name="connsiteX3" fmla="*/ 209616 w 314391"/>
                <a:gd name="connsiteY3" fmla="*/ 157163 h 179434"/>
                <a:gd name="connsiteX4" fmla="*/ 290578 w 314391"/>
                <a:gd name="connsiteY4" fmla="*/ 133350 h 179434"/>
                <a:gd name="connsiteX5" fmla="*/ 314391 w 314391"/>
                <a:gd name="connsiteY5" fmla="*/ 52388 h 179434"/>
                <a:gd name="connsiteX6" fmla="*/ 209616 w 314391"/>
                <a:gd name="connsiteY6" fmla="*/ 0 h 179434"/>
                <a:gd name="connsiteX7" fmla="*/ 104841 w 314391"/>
                <a:gd name="connsiteY7" fmla="*/ 33338 h 179434"/>
                <a:gd name="connsiteX8" fmla="*/ 4828 w 314391"/>
                <a:gd name="connsiteY8" fmla="*/ 42863 h 17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91" h="179434">
                  <a:moveTo>
                    <a:pt x="4828" y="42863"/>
                  </a:moveTo>
                  <a:cubicBezTo>
                    <a:pt x="38628" y="153919"/>
                    <a:pt x="0" y="152400"/>
                    <a:pt x="42928" y="152400"/>
                  </a:cubicBezTo>
                  <a:lnTo>
                    <a:pt x="142941" y="138113"/>
                  </a:lnTo>
                  <a:cubicBezTo>
                    <a:pt x="211168" y="152733"/>
                    <a:pt x="209616" y="129670"/>
                    <a:pt x="209616" y="157163"/>
                  </a:cubicBezTo>
                  <a:cubicBezTo>
                    <a:pt x="296917" y="152027"/>
                    <a:pt x="290578" y="179434"/>
                    <a:pt x="290578" y="133350"/>
                  </a:cubicBezTo>
                  <a:cubicBezTo>
                    <a:pt x="310173" y="54972"/>
                    <a:pt x="291113" y="75661"/>
                    <a:pt x="314391" y="52388"/>
                  </a:cubicBezTo>
                  <a:lnTo>
                    <a:pt x="209616" y="0"/>
                  </a:lnTo>
                  <a:lnTo>
                    <a:pt x="104841" y="33338"/>
                  </a:lnTo>
                  <a:lnTo>
                    <a:pt x="4828" y="4286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43663" y="2386013"/>
              <a:ext cx="266700" cy="214312"/>
            </a:xfrm>
            <a:custGeom>
              <a:avLst/>
              <a:gdLst>
                <a:gd name="connsiteX0" fmla="*/ 266700 w 266700"/>
                <a:gd name="connsiteY0" fmla="*/ 0 h 214312"/>
                <a:gd name="connsiteX1" fmla="*/ 85725 w 266700"/>
                <a:gd name="connsiteY1" fmla="*/ 71437 h 214312"/>
                <a:gd name="connsiteX2" fmla="*/ 4762 w 266700"/>
                <a:gd name="connsiteY2" fmla="*/ 114300 h 214312"/>
                <a:gd name="connsiteX3" fmla="*/ 0 w 266700"/>
                <a:gd name="connsiteY3" fmla="*/ 128587 h 214312"/>
                <a:gd name="connsiteX4" fmla="*/ 9525 w 266700"/>
                <a:gd name="connsiteY4" fmla="*/ 171450 h 214312"/>
                <a:gd name="connsiteX5" fmla="*/ 19050 w 266700"/>
                <a:gd name="connsiteY5" fmla="*/ 185737 h 214312"/>
                <a:gd name="connsiteX6" fmla="*/ 57150 w 266700"/>
                <a:gd name="connsiteY6" fmla="*/ 214312 h 214312"/>
                <a:gd name="connsiteX7" fmla="*/ 109537 w 266700"/>
                <a:gd name="connsiteY7" fmla="*/ 209550 h 214312"/>
                <a:gd name="connsiteX8" fmla="*/ 52387 w 266700"/>
                <a:gd name="connsiteY8" fmla="*/ 133350 h 214312"/>
                <a:gd name="connsiteX9" fmla="*/ 147637 w 266700"/>
                <a:gd name="connsiteY9" fmla="*/ 66675 h 214312"/>
                <a:gd name="connsiteX10" fmla="*/ 166687 w 266700"/>
                <a:gd name="connsiteY10" fmla="*/ 61912 h 214312"/>
                <a:gd name="connsiteX11" fmla="*/ 266700 w 266700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214312">
                  <a:moveTo>
                    <a:pt x="266700" y="0"/>
                  </a:moveTo>
                  <a:cubicBezTo>
                    <a:pt x="88387" y="67469"/>
                    <a:pt x="134895" y="22267"/>
                    <a:pt x="85725" y="71437"/>
                  </a:cubicBezTo>
                  <a:cubicBezTo>
                    <a:pt x="58737" y="85725"/>
                    <a:pt x="30170" y="97361"/>
                    <a:pt x="4762" y="114300"/>
                  </a:cubicBezTo>
                  <a:cubicBezTo>
                    <a:pt x="585" y="117085"/>
                    <a:pt x="0" y="128587"/>
                    <a:pt x="0" y="128587"/>
                  </a:cubicBezTo>
                  <a:cubicBezTo>
                    <a:pt x="3175" y="142875"/>
                    <a:pt x="4897" y="157565"/>
                    <a:pt x="9525" y="171450"/>
                  </a:cubicBezTo>
                  <a:cubicBezTo>
                    <a:pt x="11335" y="176880"/>
                    <a:pt x="19050" y="185737"/>
                    <a:pt x="19050" y="185737"/>
                  </a:cubicBezTo>
                  <a:lnTo>
                    <a:pt x="57150" y="214312"/>
                  </a:lnTo>
                  <a:lnTo>
                    <a:pt x="109537" y="209550"/>
                  </a:lnTo>
                  <a:lnTo>
                    <a:pt x="52387" y="133350"/>
                  </a:lnTo>
                  <a:cubicBezTo>
                    <a:pt x="84137" y="111125"/>
                    <a:pt x="114772" y="87216"/>
                    <a:pt x="147637" y="66675"/>
                  </a:cubicBezTo>
                  <a:cubicBezTo>
                    <a:pt x="153188" y="63206"/>
                    <a:pt x="166687" y="61912"/>
                    <a:pt x="166687" y="61912"/>
                  </a:cubicBezTo>
                  <a:lnTo>
                    <a:pt x="26670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" name="Freeform 10"/>
          <p:cNvSpPr/>
          <p:nvPr/>
        </p:nvSpPr>
        <p:spPr>
          <a:xfrm>
            <a:off x="6019815" y="588954"/>
            <a:ext cx="2967054" cy="2302486"/>
          </a:xfrm>
          <a:custGeom>
            <a:avLst/>
            <a:gdLst>
              <a:gd name="connsiteX0" fmla="*/ 711200 w 2967054"/>
              <a:gd name="connsiteY0" fmla="*/ 292100 h 2302486"/>
              <a:gd name="connsiteX1" fmla="*/ 755650 w 2967054"/>
              <a:gd name="connsiteY1" fmla="*/ 323850 h 2302486"/>
              <a:gd name="connsiteX2" fmla="*/ 755650 w 2967054"/>
              <a:gd name="connsiteY2" fmla="*/ 184150 h 2302486"/>
              <a:gd name="connsiteX3" fmla="*/ 806450 w 2967054"/>
              <a:gd name="connsiteY3" fmla="*/ 69850 h 2302486"/>
              <a:gd name="connsiteX4" fmla="*/ 844550 w 2967054"/>
              <a:gd name="connsiteY4" fmla="*/ 215900 h 2302486"/>
              <a:gd name="connsiteX5" fmla="*/ 831850 w 2967054"/>
              <a:gd name="connsiteY5" fmla="*/ 304800 h 2302486"/>
              <a:gd name="connsiteX6" fmla="*/ 806450 w 2967054"/>
              <a:gd name="connsiteY6" fmla="*/ 368300 h 2302486"/>
              <a:gd name="connsiteX7" fmla="*/ 869950 w 2967054"/>
              <a:gd name="connsiteY7" fmla="*/ 266700 h 2302486"/>
              <a:gd name="connsiteX8" fmla="*/ 869950 w 2967054"/>
              <a:gd name="connsiteY8" fmla="*/ 184150 h 2302486"/>
              <a:gd name="connsiteX9" fmla="*/ 958850 w 2967054"/>
              <a:gd name="connsiteY9" fmla="*/ 146050 h 2302486"/>
              <a:gd name="connsiteX10" fmla="*/ 1041400 w 2967054"/>
              <a:gd name="connsiteY10" fmla="*/ 107950 h 2302486"/>
              <a:gd name="connsiteX11" fmla="*/ 1060450 w 2967054"/>
              <a:gd name="connsiteY11" fmla="*/ 88900 h 2302486"/>
              <a:gd name="connsiteX12" fmla="*/ 1073150 w 2967054"/>
              <a:gd name="connsiteY12" fmla="*/ 82550 h 2302486"/>
              <a:gd name="connsiteX13" fmla="*/ 1200150 w 2967054"/>
              <a:gd name="connsiteY13" fmla="*/ 38100 h 2302486"/>
              <a:gd name="connsiteX14" fmla="*/ 1320800 w 2967054"/>
              <a:gd name="connsiteY14" fmla="*/ 19050 h 2302486"/>
              <a:gd name="connsiteX15" fmla="*/ 1352550 w 2967054"/>
              <a:gd name="connsiteY15" fmla="*/ 12700 h 2302486"/>
              <a:gd name="connsiteX16" fmla="*/ 1530350 w 2967054"/>
              <a:gd name="connsiteY16" fmla="*/ 0 h 2302486"/>
              <a:gd name="connsiteX17" fmla="*/ 1530350 w 2967054"/>
              <a:gd name="connsiteY17" fmla="*/ 114300 h 2302486"/>
              <a:gd name="connsiteX18" fmla="*/ 1619250 w 2967054"/>
              <a:gd name="connsiteY18" fmla="*/ 139700 h 2302486"/>
              <a:gd name="connsiteX19" fmla="*/ 1778000 w 2967054"/>
              <a:gd name="connsiteY19" fmla="*/ 165100 h 2302486"/>
              <a:gd name="connsiteX20" fmla="*/ 1809750 w 2967054"/>
              <a:gd name="connsiteY20" fmla="*/ 190500 h 2302486"/>
              <a:gd name="connsiteX21" fmla="*/ 1911350 w 2967054"/>
              <a:gd name="connsiteY21" fmla="*/ 215900 h 2302486"/>
              <a:gd name="connsiteX22" fmla="*/ 1930400 w 2967054"/>
              <a:gd name="connsiteY22" fmla="*/ 196850 h 2302486"/>
              <a:gd name="connsiteX23" fmla="*/ 1981200 w 2967054"/>
              <a:gd name="connsiteY23" fmla="*/ 196850 h 2302486"/>
              <a:gd name="connsiteX24" fmla="*/ 2159000 w 2967054"/>
              <a:gd name="connsiteY24" fmla="*/ 171450 h 2302486"/>
              <a:gd name="connsiteX25" fmla="*/ 2349500 w 2967054"/>
              <a:gd name="connsiteY25" fmla="*/ 203200 h 2302486"/>
              <a:gd name="connsiteX26" fmla="*/ 2374900 w 2967054"/>
              <a:gd name="connsiteY26" fmla="*/ 209550 h 2302486"/>
              <a:gd name="connsiteX27" fmla="*/ 2444750 w 2967054"/>
              <a:gd name="connsiteY27" fmla="*/ 215900 h 2302486"/>
              <a:gd name="connsiteX28" fmla="*/ 2654300 w 2967054"/>
              <a:gd name="connsiteY28" fmla="*/ 279400 h 2302486"/>
              <a:gd name="connsiteX29" fmla="*/ 2876550 w 2967054"/>
              <a:gd name="connsiteY29" fmla="*/ 317500 h 2302486"/>
              <a:gd name="connsiteX30" fmla="*/ 2901950 w 2967054"/>
              <a:gd name="connsiteY30" fmla="*/ 438150 h 2302486"/>
              <a:gd name="connsiteX31" fmla="*/ 2889250 w 2967054"/>
              <a:gd name="connsiteY31" fmla="*/ 438150 h 2302486"/>
              <a:gd name="connsiteX32" fmla="*/ 2794000 w 2967054"/>
              <a:gd name="connsiteY32" fmla="*/ 406400 h 2302486"/>
              <a:gd name="connsiteX33" fmla="*/ 2724150 w 2967054"/>
              <a:gd name="connsiteY33" fmla="*/ 419100 h 2302486"/>
              <a:gd name="connsiteX34" fmla="*/ 2686050 w 2967054"/>
              <a:gd name="connsiteY34" fmla="*/ 482600 h 2302486"/>
              <a:gd name="connsiteX35" fmla="*/ 2578100 w 2967054"/>
              <a:gd name="connsiteY35" fmla="*/ 546100 h 2302486"/>
              <a:gd name="connsiteX36" fmla="*/ 2463800 w 2967054"/>
              <a:gd name="connsiteY36" fmla="*/ 660400 h 2302486"/>
              <a:gd name="connsiteX37" fmla="*/ 2438400 w 2967054"/>
              <a:gd name="connsiteY37" fmla="*/ 749300 h 2302486"/>
              <a:gd name="connsiteX38" fmla="*/ 2425700 w 2967054"/>
              <a:gd name="connsiteY38" fmla="*/ 774700 h 2302486"/>
              <a:gd name="connsiteX39" fmla="*/ 2330450 w 2967054"/>
              <a:gd name="connsiteY39" fmla="*/ 831850 h 2302486"/>
              <a:gd name="connsiteX40" fmla="*/ 2324100 w 2967054"/>
              <a:gd name="connsiteY40" fmla="*/ 660400 h 2302486"/>
              <a:gd name="connsiteX41" fmla="*/ 2400300 w 2967054"/>
              <a:gd name="connsiteY41" fmla="*/ 558800 h 2302486"/>
              <a:gd name="connsiteX42" fmla="*/ 2457450 w 2967054"/>
              <a:gd name="connsiteY42" fmla="*/ 495300 h 2302486"/>
              <a:gd name="connsiteX43" fmla="*/ 2349500 w 2967054"/>
              <a:gd name="connsiteY43" fmla="*/ 558800 h 2302486"/>
              <a:gd name="connsiteX44" fmla="*/ 2165350 w 2967054"/>
              <a:gd name="connsiteY44" fmla="*/ 565150 h 2302486"/>
              <a:gd name="connsiteX45" fmla="*/ 2006600 w 2967054"/>
              <a:gd name="connsiteY45" fmla="*/ 654050 h 2302486"/>
              <a:gd name="connsiteX46" fmla="*/ 1968500 w 2967054"/>
              <a:gd name="connsiteY46" fmla="*/ 742950 h 2302486"/>
              <a:gd name="connsiteX47" fmla="*/ 2076450 w 2967054"/>
              <a:gd name="connsiteY47" fmla="*/ 812800 h 2302486"/>
              <a:gd name="connsiteX48" fmla="*/ 2025650 w 2967054"/>
              <a:gd name="connsiteY48" fmla="*/ 927100 h 2302486"/>
              <a:gd name="connsiteX49" fmla="*/ 2019300 w 2967054"/>
              <a:gd name="connsiteY49" fmla="*/ 952500 h 2302486"/>
              <a:gd name="connsiteX50" fmla="*/ 1987550 w 2967054"/>
              <a:gd name="connsiteY50" fmla="*/ 1003300 h 2302486"/>
              <a:gd name="connsiteX51" fmla="*/ 1962150 w 2967054"/>
              <a:gd name="connsiteY51" fmla="*/ 1054100 h 2302486"/>
              <a:gd name="connsiteX52" fmla="*/ 1911350 w 2967054"/>
              <a:gd name="connsiteY52" fmla="*/ 1098550 h 2302486"/>
              <a:gd name="connsiteX53" fmla="*/ 1835150 w 2967054"/>
              <a:gd name="connsiteY53" fmla="*/ 1111250 h 2302486"/>
              <a:gd name="connsiteX54" fmla="*/ 1854200 w 2967054"/>
              <a:gd name="connsiteY54" fmla="*/ 1219200 h 2302486"/>
              <a:gd name="connsiteX55" fmla="*/ 1828800 w 2967054"/>
              <a:gd name="connsiteY55" fmla="*/ 1250950 h 2302486"/>
              <a:gd name="connsiteX56" fmla="*/ 1771650 w 2967054"/>
              <a:gd name="connsiteY56" fmla="*/ 1123950 h 2302486"/>
              <a:gd name="connsiteX57" fmla="*/ 1670050 w 2967054"/>
              <a:gd name="connsiteY57" fmla="*/ 1130300 h 2302486"/>
              <a:gd name="connsiteX58" fmla="*/ 1714500 w 2967054"/>
              <a:gd name="connsiteY58" fmla="*/ 1276350 h 2302486"/>
              <a:gd name="connsiteX59" fmla="*/ 1676400 w 2967054"/>
              <a:gd name="connsiteY59" fmla="*/ 1479550 h 2302486"/>
              <a:gd name="connsiteX60" fmla="*/ 1619250 w 2967054"/>
              <a:gd name="connsiteY60" fmla="*/ 1530350 h 2302486"/>
              <a:gd name="connsiteX61" fmla="*/ 1606550 w 2967054"/>
              <a:gd name="connsiteY61" fmla="*/ 1549400 h 2302486"/>
              <a:gd name="connsiteX62" fmla="*/ 1435100 w 2967054"/>
              <a:gd name="connsiteY62" fmla="*/ 1600200 h 2302486"/>
              <a:gd name="connsiteX63" fmla="*/ 1473200 w 2967054"/>
              <a:gd name="connsiteY63" fmla="*/ 1708150 h 2302486"/>
              <a:gd name="connsiteX64" fmla="*/ 1511300 w 2967054"/>
              <a:gd name="connsiteY64" fmla="*/ 1790700 h 2302486"/>
              <a:gd name="connsiteX65" fmla="*/ 1473200 w 2967054"/>
              <a:gd name="connsiteY65" fmla="*/ 1828800 h 2302486"/>
              <a:gd name="connsiteX66" fmla="*/ 1422400 w 2967054"/>
              <a:gd name="connsiteY66" fmla="*/ 1847850 h 2302486"/>
              <a:gd name="connsiteX67" fmla="*/ 1339850 w 2967054"/>
              <a:gd name="connsiteY67" fmla="*/ 1758950 h 2302486"/>
              <a:gd name="connsiteX68" fmla="*/ 1339850 w 2967054"/>
              <a:gd name="connsiteY68" fmla="*/ 1765300 h 2302486"/>
              <a:gd name="connsiteX69" fmla="*/ 1358900 w 2967054"/>
              <a:gd name="connsiteY69" fmla="*/ 1898650 h 2302486"/>
              <a:gd name="connsiteX70" fmla="*/ 1403350 w 2967054"/>
              <a:gd name="connsiteY70" fmla="*/ 1981200 h 2302486"/>
              <a:gd name="connsiteX71" fmla="*/ 1390650 w 2967054"/>
              <a:gd name="connsiteY71" fmla="*/ 2012950 h 2302486"/>
              <a:gd name="connsiteX72" fmla="*/ 1435100 w 2967054"/>
              <a:gd name="connsiteY72" fmla="*/ 2139950 h 2302486"/>
              <a:gd name="connsiteX73" fmla="*/ 1555750 w 2967054"/>
              <a:gd name="connsiteY73" fmla="*/ 2197100 h 2302486"/>
              <a:gd name="connsiteX74" fmla="*/ 1682750 w 2967054"/>
              <a:gd name="connsiteY74" fmla="*/ 2235200 h 2302486"/>
              <a:gd name="connsiteX75" fmla="*/ 1797050 w 2967054"/>
              <a:gd name="connsiteY75" fmla="*/ 2247900 h 2302486"/>
              <a:gd name="connsiteX76" fmla="*/ 1758950 w 2967054"/>
              <a:gd name="connsiteY76" fmla="*/ 2298700 h 2302486"/>
              <a:gd name="connsiteX77" fmla="*/ 1619250 w 2967054"/>
              <a:gd name="connsiteY77" fmla="*/ 2266950 h 2302486"/>
              <a:gd name="connsiteX78" fmla="*/ 1581150 w 2967054"/>
              <a:gd name="connsiteY78" fmla="*/ 2254250 h 2302486"/>
              <a:gd name="connsiteX79" fmla="*/ 1416050 w 2967054"/>
              <a:gd name="connsiteY79" fmla="*/ 2190750 h 2302486"/>
              <a:gd name="connsiteX80" fmla="*/ 1409700 w 2967054"/>
              <a:gd name="connsiteY80" fmla="*/ 2171700 h 2302486"/>
              <a:gd name="connsiteX81" fmla="*/ 1301750 w 2967054"/>
              <a:gd name="connsiteY81" fmla="*/ 2025650 h 2302486"/>
              <a:gd name="connsiteX82" fmla="*/ 1282700 w 2967054"/>
              <a:gd name="connsiteY82" fmla="*/ 2012950 h 2302486"/>
              <a:gd name="connsiteX83" fmla="*/ 1238250 w 2967054"/>
              <a:gd name="connsiteY83" fmla="*/ 1911350 h 2302486"/>
              <a:gd name="connsiteX84" fmla="*/ 1314450 w 2967054"/>
              <a:gd name="connsiteY84" fmla="*/ 1943100 h 2302486"/>
              <a:gd name="connsiteX85" fmla="*/ 1333500 w 2967054"/>
              <a:gd name="connsiteY85" fmla="*/ 1974850 h 2302486"/>
              <a:gd name="connsiteX86" fmla="*/ 1320800 w 2967054"/>
              <a:gd name="connsiteY86" fmla="*/ 1816100 h 2302486"/>
              <a:gd name="connsiteX87" fmla="*/ 1320800 w 2967054"/>
              <a:gd name="connsiteY87" fmla="*/ 1746250 h 2302486"/>
              <a:gd name="connsiteX88" fmla="*/ 1270000 w 2967054"/>
              <a:gd name="connsiteY88" fmla="*/ 1670050 h 2302486"/>
              <a:gd name="connsiteX89" fmla="*/ 1219200 w 2967054"/>
              <a:gd name="connsiteY89" fmla="*/ 1695450 h 2302486"/>
              <a:gd name="connsiteX90" fmla="*/ 1219200 w 2967054"/>
              <a:gd name="connsiteY90" fmla="*/ 1606550 h 2302486"/>
              <a:gd name="connsiteX91" fmla="*/ 1136650 w 2967054"/>
              <a:gd name="connsiteY91" fmla="*/ 1549400 h 2302486"/>
              <a:gd name="connsiteX92" fmla="*/ 1022350 w 2967054"/>
              <a:gd name="connsiteY92" fmla="*/ 1657350 h 2302486"/>
              <a:gd name="connsiteX93" fmla="*/ 958850 w 2967054"/>
              <a:gd name="connsiteY93" fmla="*/ 1701800 h 2302486"/>
              <a:gd name="connsiteX94" fmla="*/ 965200 w 2967054"/>
              <a:gd name="connsiteY94" fmla="*/ 1841500 h 2302486"/>
              <a:gd name="connsiteX95" fmla="*/ 984250 w 2967054"/>
              <a:gd name="connsiteY95" fmla="*/ 1905000 h 2302486"/>
              <a:gd name="connsiteX96" fmla="*/ 895350 w 2967054"/>
              <a:gd name="connsiteY96" fmla="*/ 1828800 h 2302486"/>
              <a:gd name="connsiteX97" fmla="*/ 857250 w 2967054"/>
              <a:gd name="connsiteY97" fmla="*/ 1708150 h 2302486"/>
              <a:gd name="connsiteX98" fmla="*/ 825500 w 2967054"/>
              <a:gd name="connsiteY98" fmla="*/ 1600200 h 2302486"/>
              <a:gd name="connsiteX99" fmla="*/ 742950 w 2967054"/>
              <a:gd name="connsiteY99" fmla="*/ 1524000 h 2302486"/>
              <a:gd name="connsiteX100" fmla="*/ 647700 w 2967054"/>
              <a:gd name="connsiteY100" fmla="*/ 1473200 h 2302486"/>
              <a:gd name="connsiteX101" fmla="*/ 558800 w 2967054"/>
              <a:gd name="connsiteY101" fmla="*/ 1460500 h 2302486"/>
              <a:gd name="connsiteX102" fmla="*/ 501650 w 2967054"/>
              <a:gd name="connsiteY102" fmla="*/ 1454150 h 2302486"/>
              <a:gd name="connsiteX103" fmla="*/ 419100 w 2967054"/>
              <a:gd name="connsiteY103" fmla="*/ 1371600 h 2302486"/>
              <a:gd name="connsiteX104" fmla="*/ 406400 w 2967054"/>
              <a:gd name="connsiteY104" fmla="*/ 1435100 h 2302486"/>
              <a:gd name="connsiteX105" fmla="*/ 412750 w 2967054"/>
              <a:gd name="connsiteY105" fmla="*/ 1441450 h 2302486"/>
              <a:gd name="connsiteX106" fmla="*/ 476250 w 2967054"/>
              <a:gd name="connsiteY106" fmla="*/ 1504950 h 2302486"/>
              <a:gd name="connsiteX107" fmla="*/ 546100 w 2967054"/>
              <a:gd name="connsiteY107" fmla="*/ 1498600 h 2302486"/>
              <a:gd name="connsiteX108" fmla="*/ 552450 w 2967054"/>
              <a:gd name="connsiteY108" fmla="*/ 1498600 h 2302486"/>
              <a:gd name="connsiteX109" fmla="*/ 596900 w 2967054"/>
              <a:gd name="connsiteY109" fmla="*/ 1562100 h 2302486"/>
              <a:gd name="connsiteX110" fmla="*/ 558800 w 2967054"/>
              <a:gd name="connsiteY110" fmla="*/ 1600200 h 2302486"/>
              <a:gd name="connsiteX111" fmla="*/ 546100 w 2967054"/>
              <a:gd name="connsiteY111" fmla="*/ 1619250 h 2302486"/>
              <a:gd name="connsiteX112" fmla="*/ 476250 w 2967054"/>
              <a:gd name="connsiteY112" fmla="*/ 1689100 h 2302486"/>
              <a:gd name="connsiteX113" fmla="*/ 450850 w 2967054"/>
              <a:gd name="connsiteY113" fmla="*/ 1695450 h 2302486"/>
              <a:gd name="connsiteX114" fmla="*/ 368300 w 2967054"/>
              <a:gd name="connsiteY114" fmla="*/ 1746250 h 2302486"/>
              <a:gd name="connsiteX115" fmla="*/ 298450 w 2967054"/>
              <a:gd name="connsiteY115" fmla="*/ 1727200 h 2302486"/>
              <a:gd name="connsiteX116" fmla="*/ 260350 w 2967054"/>
              <a:gd name="connsiteY116" fmla="*/ 1574800 h 2302486"/>
              <a:gd name="connsiteX117" fmla="*/ 241300 w 2967054"/>
              <a:gd name="connsiteY117" fmla="*/ 1568450 h 2302486"/>
              <a:gd name="connsiteX118" fmla="*/ 190500 w 2967054"/>
              <a:gd name="connsiteY118" fmla="*/ 1447800 h 2302486"/>
              <a:gd name="connsiteX119" fmla="*/ 171450 w 2967054"/>
              <a:gd name="connsiteY119" fmla="*/ 1314450 h 2302486"/>
              <a:gd name="connsiteX120" fmla="*/ 190500 w 2967054"/>
              <a:gd name="connsiteY120" fmla="*/ 1206500 h 2302486"/>
              <a:gd name="connsiteX121" fmla="*/ 114300 w 2967054"/>
              <a:gd name="connsiteY121" fmla="*/ 1225550 h 2302486"/>
              <a:gd name="connsiteX122" fmla="*/ 0 w 2967054"/>
              <a:gd name="connsiteY122" fmla="*/ 1168400 h 2302486"/>
              <a:gd name="connsiteX123" fmla="*/ 0 w 2967054"/>
              <a:gd name="connsiteY123" fmla="*/ 1117600 h 2302486"/>
              <a:gd name="connsiteX124" fmla="*/ 95250 w 2967054"/>
              <a:gd name="connsiteY124" fmla="*/ 1085850 h 2302486"/>
              <a:gd name="connsiteX125" fmla="*/ 190500 w 2967054"/>
              <a:gd name="connsiteY125" fmla="*/ 1085850 h 2302486"/>
              <a:gd name="connsiteX126" fmla="*/ 279400 w 2967054"/>
              <a:gd name="connsiteY126" fmla="*/ 1092200 h 2302486"/>
              <a:gd name="connsiteX127" fmla="*/ 419100 w 2967054"/>
              <a:gd name="connsiteY127" fmla="*/ 1174750 h 2302486"/>
              <a:gd name="connsiteX128" fmla="*/ 508000 w 2967054"/>
              <a:gd name="connsiteY128" fmla="*/ 1206500 h 2302486"/>
              <a:gd name="connsiteX129" fmla="*/ 495300 w 2967054"/>
              <a:gd name="connsiteY129" fmla="*/ 1117600 h 2302486"/>
              <a:gd name="connsiteX130" fmla="*/ 488950 w 2967054"/>
              <a:gd name="connsiteY130" fmla="*/ 1028700 h 2302486"/>
              <a:gd name="connsiteX131" fmla="*/ 482600 w 2967054"/>
              <a:gd name="connsiteY131" fmla="*/ 984250 h 2302486"/>
              <a:gd name="connsiteX132" fmla="*/ 469900 w 2967054"/>
              <a:gd name="connsiteY132" fmla="*/ 908050 h 2302486"/>
              <a:gd name="connsiteX133" fmla="*/ 514350 w 2967054"/>
              <a:gd name="connsiteY133" fmla="*/ 831850 h 2302486"/>
              <a:gd name="connsiteX134" fmla="*/ 590550 w 2967054"/>
              <a:gd name="connsiteY134" fmla="*/ 800100 h 2302486"/>
              <a:gd name="connsiteX135" fmla="*/ 622300 w 2967054"/>
              <a:gd name="connsiteY135" fmla="*/ 660400 h 2302486"/>
              <a:gd name="connsiteX136" fmla="*/ 635000 w 2967054"/>
              <a:gd name="connsiteY136" fmla="*/ 488950 h 2302486"/>
              <a:gd name="connsiteX137" fmla="*/ 666750 w 2967054"/>
              <a:gd name="connsiteY137" fmla="*/ 393700 h 2302486"/>
              <a:gd name="connsiteX138" fmla="*/ 711200 w 2967054"/>
              <a:gd name="connsiteY138" fmla="*/ 292100 h 23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967054" h="2302486">
                <a:moveTo>
                  <a:pt x="711200" y="292100"/>
                </a:moveTo>
                <a:lnTo>
                  <a:pt x="755650" y="323850"/>
                </a:lnTo>
                <a:lnTo>
                  <a:pt x="755650" y="184150"/>
                </a:lnTo>
                <a:lnTo>
                  <a:pt x="806450" y="69850"/>
                </a:lnTo>
                <a:cubicBezTo>
                  <a:pt x="852397" y="207690"/>
                  <a:pt x="871854" y="161292"/>
                  <a:pt x="844550" y="215900"/>
                </a:cubicBezTo>
                <a:cubicBezTo>
                  <a:pt x="838049" y="306911"/>
                  <a:pt x="867909" y="304800"/>
                  <a:pt x="831850" y="304800"/>
                </a:cubicBezTo>
                <a:lnTo>
                  <a:pt x="806450" y="368300"/>
                </a:lnTo>
                <a:lnTo>
                  <a:pt x="869950" y="266700"/>
                </a:lnTo>
                <a:lnTo>
                  <a:pt x="869950" y="184150"/>
                </a:lnTo>
                <a:cubicBezTo>
                  <a:pt x="955294" y="151325"/>
                  <a:pt x="931653" y="173247"/>
                  <a:pt x="958850" y="146050"/>
                </a:cubicBezTo>
                <a:cubicBezTo>
                  <a:pt x="986367" y="133350"/>
                  <a:pt x="1014986" y="122808"/>
                  <a:pt x="1041400" y="107950"/>
                </a:cubicBezTo>
                <a:cubicBezTo>
                  <a:pt x="1049227" y="103547"/>
                  <a:pt x="1053438" y="94510"/>
                  <a:pt x="1060450" y="88900"/>
                </a:cubicBezTo>
                <a:cubicBezTo>
                  <a:pt x="1064146" y="85943"/>
                  <a:pt x="1068917" y="84667"/>
                  <a:pt x="1073150" y="82550"/>
                </a:cubicBezTo>
                <a:cubicBezTo>
                  <a:pt x="1182507" y="34706"/>
                  <a:pt x="1137784" y="38100"/>
                  <a:pt x="1200150" y="38100"/>
                </a:cubicBezTo>
                <a:cubicBezTo>
                  <a:pt x="1240367" y="31750"/>
                  <a:pt x="1280742" y="26333"/>
                  <a:pt x="1320800" y="19050"/>
                </a:cubicBezTo>
                <a:cubicBezTo>
                  <a:pt x="1363088" y="11361"/>
                  <a:pt x="1321000" y="12700"/>
                  <a:pt x="1352550" y="12700"/>
                </a:cubicBezTo>
                <a:lnTo>
                  <a:pt x="1530350" y="0"/>
                </a:lnTo>
                <a:lnTo>
                  <a:pt x="1530350" y="114300"/>
                </a:lnTo>
                <a:cubicBezTo>
                  <a:pt x="1606168" y="141870"/>
                  <a:pt x="1575425" y="139700"/>
                  <a:pt x="1619250" y="139700"/>
                </a:cubicBezTo>
                <a:cubicBezTo>
                  <a:pt x="1655341" y="143137"/>
                  <a:pt x="1735280" y="134585"/>
                  <a:pt x="1778000" y="165100"/>
                </a:cubicBezTo>
                <a:cubicBezTo>
                  <a:pt x="1830259" y="202428"/>
                  <a:pt x="1773279" y="172264"/>
                  <a:pt x="1809750" y="190500"/>
                </a:cubicBezTo>
                <a:cubicBezTo>
                  <a:pt x="1843617" y="198967"/>
                  <a:pt x="1876489" y="214065"/>
                  <a:pt x="1911350" y="215900"/>
                </a:cubicBezTo>
                <a:cubicBezTo>
                  <a:pt x="1920318" y="216372"/>
                  <a:pt x="1921736" y="199213"/>
                  <a:pt x="1930400" y="196850"/>
                </a:cubicBezTo>
                <a:cubicBezTo>
                  <a:pt x="1946737" y="192395"/>
                  <a:pt x="1964267" y="196850"/>
                  <a:pt x="1981200" y="196850"/>
                </a:cubicBezTo>
                <a:cubicBezTo>
                  <a:pt x="2103038" y="164360"/>
                  <a:pt x="2043590" y="171450"/>
                  <a:pt x="2159000" y="171450"/>
                </a:cubicBezTo>
                <a:cubicBezTo>
                  <a:pt x="2316613" y="213480"/>
                  <a:pt x="2190846" y="186500"/>
                  <a:pt x="2349500" y="203200"/>
                </a:cubicBezTo>
                <a:cubicBezTo>
                  <a:pt x="2358179" y="204114"/>
                  <a:pt x="2366249" y="208397"/>
                  <a:pt x="2374900" y="209550"/>
                </a:cubicBezTo>
                <a:cubicBezTo>
                  <a:pt x="2398074" y="212640"/>
                  <a:pt x="2444750" y="215900"/>
                  <a:pt x="2444750" y="215900"/>
                </a:cubicBezTo>
                <a:cubicBezTo>
                  <a:pt x="2628109" y="283811"/>
                  <a:pt x="2555256" y="279400"/>
                  <a:pt x="2654300" y="279400"/>
                </a:cubicBezTo>
                <a:cubicBezTo>
                  <a:pt x="2846588" y="320605"/>
                  <a:pt x="2771488" y="317500"/>
                  <a:pt x="2876550" y="317500"/>
                </a:cubicBezTo>
                <a:cubicBezTo>
                  <a:pt x="2914015" y="397113"/>
                  <a:pt x="2967054" y="416449"/>
                  <a:pt x="2901950" y="438150"/>
                </a:cubicBezTo>
                <a:cubicBezTo>
                  <a:pt x="2897934" y="439489"/>
                  <a:pt x="2893483" y="438150"/>
                  <a:pt x="2889250" y="438150"/>
                </a:cubicBezTo>
                <a:lnTo>
                  <a:pt x="2794000" y="406400"/>
                </a:lnTo>
                <a:lnTo>
                  <a:pt x="2724150" y="419100"/>
                </a:lnTo>
                <a:cubicBezTo>
                  <a:pt x="2691453" y="484493"/>
                  <a:pt x="2716065" y="482600"/>
                  <a:pt x="2686050" y="482600"/>
                </a:cubicBezTo>
                <a:lnTo>
                  <a:pt x="2578100" y="546100"/>
                </a:lnTo>
                <a:cubicBezTo>
                  <a:pt x="2448998" y="617824"/>
                  <a:pt x="2463800" y="566015"/>
                  <a:pt x="2463800" y="660400"/>
                </a:cubicBezTo>
                <a:cubicBezTo>
                  <a:pt x="2455333" y="690033"/>
                  <a:pt x="2448657" y="720238"/>
                  <a:pt x="2438400" y="749300"/>
                </a:cubicBezTo>
                <a:cubicBezTo>
                  <a:pt x="2424526" y="788610"/>
                  <a:pt x="2425700" y="755588"/>
                  <a:pt x="2425700" y="774700"/>
                </a:cubicBezTo>
                <a:cubicBezTo>
                  <a:pt x="2333078" y="847474"/>
                  <a:pt x="2353654" y="878258"/>
                  <a:pt x="2330450" y="831850"/>
                </a:cubicBezTo>
                <a:cubicBezTo>
                  <a:pt x="2328252" y="774703"/>
                  <a:pt x="2324100" y="717589"/>
                  <a:pt x="2324100" y="660400"/>
                </a:cubicBezTo>
                <a:cubicBezTo>
                  <a:pt x="2390225" y="561212"/>
                  <a:pt x="2353470" y="582215"/>
                  <a:pt x="2400300" y="558800"/>
                </a:cubicBezTo>
                <a:lnTo>
                  <a:pt x="2457450" y="495300"/>
                </a:lnTo>
                <a:cubicBezTo>
                  <a:pt x="2353241" y="553918"/>
                  <a:pt x="2383326" y="524974"/>
                  <a:pt x="2349500" y="558800"/>
                </a:cubicBezTo>
                <a:lnTo>
                  <a:pt x="2165350" y="565150"/>
                </a:lnTo>
                <a:lnTo>
                  <a:pt x="2006600" y="654050"/>
                </a:lnTo>
                <a:cubicBezTo>
                  <a:pt x="1967613" y="738522"/>
                  <a:pt x="1968500" y="706294"/>
                  <a:pt x="1968500" y="742950"/>
                </a:cubicBezTo>
                <a:cubicBezTo>
                  <a:pt x="2082196" y="796454"/>
                  <a:pt x="2076450" y="753981"/>
                  <a:pt x="2076450" y="812800"/>
                </a:cubicBezTo>
                <a:cubicBezTo>
                  <a:pt x="2059517" y="850900"/>
                  <a:pt x="2041437" y="888511"/>
                  <a:pt x="2025650" y="927100"/>
                </a:cubicBezTo>
                <a:cubicBezTo>
                  <a:pt x="2022346" y="935177"/>
                  <a:pt x="2019300" y="952500"/>
                  <a:pt x="2019300" y="952500"/>
                </a:cubicBezTo>
                <a:cubicBezTo>
                  <a:pt x="2008717" y="969433"/>
                  <a:pt x="1997340" y="985896"/>
                  <a:pt x="1987550" y="1003300"/>
                </a:cubicBezTo>
                <a:cubicBezTo>
                  <a:pt x="1978268" y="1019801"/>
                  <a:pt x="1962150" y="1054100"/>
                  <a:pt x="1962150" y="1054100"/>
                </a:cubicBezTo>
                <a:cubicBezTo>
                  <a:pt x="1916203" y="1100047"/>
                  <a:pt x="1938654" y="1098550"/>
                  <a:pt x="1911350" y="1098550"/>
                </a:cubicBezTo>
                <a:cubicBezTo>
                  <a:pt x="1833041" y="1105076"/>
                  <a:pt x="1835150" y="1079412"/>
                  <a:pt x="1835150" y="1111250"/>
                </a:cubicBezTo>
                <a:cubicBezTo>
                  <a:pt x="1855030" y="1210651"/>
                  <a:pt x="1854200" y="1174121"/>
                  <a:pt x="1854200" y="1219200"/>
                </a:cubicBezTo>
                <a:cubicBezTo>
                  <a:pt x="1839855" y="1269406"/>
                  <a:pt x="1852396" y="1274546"/>
                  <a:pt x="1828800" y="1250950"/>
                </a:cubicBezTo>
                <a:lnTo>
                  <a:pt x="1771650" y="1123950"/>
                </a:lnTo>
                <a:lnTo>
                  <a:pt x="1670050" y="1130300"/>
                </a:lnTo>
                <a:cubicBezTo>
                  <a:pt x="1722535" y="1268073"/>
                  <a:pt x="1742122" y="1221106"/>
                  <a:pt x="1714500" y="1276350"/>
                </a:cubicBezTo>
                <a:cubicBezTo>
                  <a:pt x="1688575" y="1483751"/>
                  <a:pt x="1757360" y="1479550"/>
                  <a:pt x="1676400" y="1479550"/>
                </a:cubicBezTo>
                <a:cubicBezTo>
                  <a:pt x="1657350" y="1496483"/>
                  <a:pt x="1637273" y="1512327"/>
                  <a:pt x="1619250" y="1530350"/>
                </a:cubicBezTo>
                <a:cubicBezTo>
                  <a:pt x="1613854" y="1535746"/>
                  <a:pt x="1606550" y="1549400"/>
                  <a:pt x="1606550" y="1549400"/>
                </a:cubicBezTo>
                <a:cubicBezTo>
                  <a:pt x="1430967" y="1588418"/>
                  <a:pt x="1435100" y="1528956"/>
                  <a:pt x="1435100" y="1600200"/>
                </a:cubicBezTo>
                <a:lnTo>
                  <a:pt x="1473200" y="1708150"/>
                </a:lnTo>
                <a:lnTo>
                  <a:pt x="1511300" y="1790700"/>
                </a:lnTo>
                <a:cubicBezTo>
                  <a:pt x="1469678" y="1818448"/>
                  <a:pt x="1473200" y="1800836"/>
                  <a:pt x="1473200" y="1828800"/>
                </a:cubicBezTo>
                <a:cubicBezTo>
                  <a:pt x="1424899" y="1863301"/>
                  <a:pt x="1436893" y="1876836"/>
                  <a:pt x="1422400" y="1847850"/>
                </a:cubicBezTo>
                <a:cubicBezTo>
                  <a:pt x="1366974" y="1769330"/>
                  <a:pt x="1356385" y="1692812"/>
                  <a:pt x="1339850" y="1758950"/>
                </a:cubicBezTo>
                <a:cubicBezTo>
                  <a:pt x="1339337" y="1761003"/>
                  <a:pt x="1339850" y="1763183"/>
                  <a:pt x="1339850" y="1765300"/>
                </a:cubicBezTo>
                <a:cubicBezTo>
                  <a:pt x="1359214" y="1894393"/>
                  <a:pt x="1358900" y="1849493"/>
                  <a:pt x="1358900" y="1898650"/>
                </a:cubicBezTo>
                <a:lnTo>
                  <a:pt x="1403350" y="1981200"/>
                </a:lnTo>
                <a:lnTo>
                  <a:pt x="1390650" y="2012950"/>
                </a:lnTo>
                <a:lnTo>
                  <a:pt x="1435100" y="2139950"/>
                </a:lnTo>
                <a:cubicBezTo>
                  <a:pt x="1528092" y="2204329"/>
                  <a:pt x="1484183" y="2197100"/>
                  <a:pt x="1555750" y="2197100"/>
                </a:cubicBezTo>
                <a:lnTo>
                  <a:pt x="1682750" y="2235200"/>
                </a:lnTo>
                <a:lnTo>
                  <a:pt x="1797050" y="2247900"/>
                </a:lnTo>
                <a:cubicBezTo>
                  <a:pt x="1769757" y="2302486"/>
                  <a:pt x="1790582" y="2298700"/>
                  <a:pt x="1758950" y="2298700"/>
                </a:cubicBezTo>
                <a:cubicBezTo>
                  <a:pt x="1712383" y="2288117"/>
                  <a:pt x="1665236" y="2279826"/>
                  <a:pt x="1619250" y="2266950"/>
                </a:cubicBezTo>
                <a:cubicBezTo>
                  <a:pt x="1561313" y="2250728"/>
                  <a:pt x="1635791" y="2254250"/>
                  <a:pt x="1581150" y="2254250"/>
                </a:cubicBezTo>
                <a:cubicBezTo>
                  <a:pt x="1526117" y="2233083"/>
                  <a:pt x="1469176" y="2216329"/>
                  <a:pt x="1416050" y="2190750"/>
                </a:cubicBezTo>
                <a:cubicBezTo>
                  <a:pt x="1410019" y="2187846"/>
                  <a:pt x="1409700" y="2171700"/>
                  <a:pt x="1409700" y="2171700"/>
                </a:cubicBezTo>
                <a:cubicBezTo>
                  <a:pt x="1373717" y="2123017"/>
                  <a:pt x="1339568" y="2072922"/>
                  <a:pt x="1301750" y="2025650"/>
                </a:cubicBezTo>
                <a:cubicBezTo>
                  <a:pt x="1296982" y="2019691"/>
                  <a:pt x="1282700" y="2012950"/>
                  <a:pt x="1282700" y="2012950"/>
                </a:cubicBezTo>
                <a:lnTo>
                  <a:pt x="1238250" y="1911350"/>
                </a:lnTo>
                <a:cubicBezTo>
                  <a:pt x="1322887" y="1918403"/>
                  <a:pt x="1314450" y="1892212"/>
                  <a:pt x="1314450" y="1943100"/>
                </a:cubicBezTo>
                <a:cubicBezTo>
                  <a:pt x="1321630" y="1979001"/>
                  <a:pt x="1310007" y="1974850"/>
                  <a:pt x="1333500" y="1974850"/>
                </a:cubicBezTo>
                <a:cubicBezTo>
                  <a:pt x="1319747" y="1837319"/>
                  <a:pt x="1320800" y="1890394"/>
                  <a:pt x="1320800" y="1816100"/>
                </a:cubicBezTo>
                <a:lnTo>
                  <a:pt x="1320800" y="1746250"/>
                </a:lnTo>
                <a:lnTo>
                  <a:pt x="1270000" y="1670050"/>
                </a:lnTo>
                <a:lnTo>
                  <a:pt x="1219200" y="1695450"/>
                </a:lnTo>
                <a:lnTo>
                  <a:pt x="1219200" y="1606550"/>
                </a:lnTo>
                <a:cubicBezTo>
                  <a:pt x="1146074" y="1546719"/>
                  <a:pt x="1179433" y="1549400"/>
                  <a:pt x="1136650" y="1549400"/>
                </a:cubicBezTo>
                <a:cubicBezTo>
                  <a:pt x="1020768" y="1652406"/>
                  <a:pt x="1022350" y="1600024"/>
                  <a:pt x="1022350" y="1657350"/>
                </a:cubicBezTo>
                <a:lnTo>
                  <a:pt x="958850" y="1701800"/>
                </a:lnTo>
                <a:cubicBezTo>
                  <a:pt x="965534" y="1828791"/>
                  <a:pt x="965200" y="1782178"/>
                  <a:pt x="965200" y="1841500"/>
                </a:cubicBezTo>
                <a:cubicBezTo>
                  <a:pt x="991386" y="1906965"/>
                  <a:pt x="1013397" y="1905000"/>
                  <a:pt x="984250" y="1905000"/>
                </a:cubicBezTo>
                <a:lnTo>
                  <a:pt x="895350" y="1828800"/>
                </a:lnTo>
                <a:lnTo>
                  <a:pt x="857250" y="1708150"/>
                </a:lnTo>
                <a:lnTo>
                  <a:pt x="825500" y="1600200"/>
                </a:lnTo>
                <a:lnTo>
                  <a:pt x="742950" y="1524000"/>
                </a:lnTo>
                <a:cubicBezTo>
                  <a:pt x="676308" y="1464763"/>
                  <a:pt x="711288" y="1473200"/>
                  <a:pt x="647700" y="1473200"/>
                </a:cubicBezTo>
                <a:lnTo>
                  <a:pt x="558800" y="1460500"/>
                </a:lnTo>
                <a:lnTo>
                  <a:pt x="501650" y="1454150"/>
                </a:lnTo>
                <a:cubicBezTo>
                  <a:pt x="424014" y="1370045"/>
                  <a:pt x="462898" y="1371600"/>
                  <a:pt x="419100" y="1371600"/>
                </a:cubicBezTo>
                <a:cubicBezTo>
                  <a:pt x="382114" y="1415983"/>
                  <a:pt x="376446" y="1397657"/>
                  <a:pt x="406400" y="1435100"/>
                </a:cubicBezTo>
                <a:cubicBezTo>
                  <a:pt x="408270" y="1437437"/>
                  <a:pt x="410633" y="1439333"/>
                  <a:pt x="412750" y="1441450"/>
                </a:cubicBezTo>
                <a:cubicBezTo>
                  <a:pt x="466195" y="1508256"/>
                  <a:pt x="436443" y="1504950"/>
                  <a:pt x="476250" y="1504950"/>
                </a:cubicBezTo>
                <a:cubicBezTo>
                  <a:pt x="573782" y="1456184"/>
                  <a:pt x="524339" y="1455077"/>
                  <a:pt x="546100" y="1498600"/>
                </a:cubicBezTo>
                <a:cubicBezTo>
                  <a:pt x="547047" y="1500493"/>
                  <a:pt x="550333" y="1498600"/>
                  <a:pt x="552450" y="1498600"/>
                </a:cubicBezTo>
                <a:cubicBezTo>
                  <a:pt x="601390" y="1547540"/>
                  <a:pt x="596900" y="1522096"/>
                  <a:pt x="596900" y="1562100"/>
                </a:cubicBezTo>
                <a:cubicBezTo>
                  <a:pt x="584200" y="1574800"/>
                  <a:pt x="570732" y="1586776"/>
                  <a:pt x="558800" y="1600200"/>
                </a:cubicBezTo>
                <a:cubicBezTo>
                  <a:pt x="553730" y="1605904"/>
                  <a:pt x="546100" y="1619250"/>
                  <a:pt x="546100" y="1619250"/>
                </a:cubicBezTo>
                <a:cubicBezTo>
                  <a:pt x="522817" y="1642533"/>
                  <a:pt x="501962" y="1668530"/>
                  <a:pt x="476250" y="1689100"/>
                </a:cubicBezTo>
                <a:cubicBezTo>
                  <a:pt x="469435" y="1694552"/>
                  <a:pt x="450850" y="1695450"/>
                  <a:pt x="450850" y="1695450"/>
                </a:cubicBezTo>
                <a:lnTo>
                  <a:pt x="368300" y="1746250"/>
                </a:lnTo>
                <a:cubicBezTo>
                  <a:pt x="294234" y="1739517"/>
                  <a:pt x="298450" y="1763279"/>
                  <a:pt x="298450" y="1727200"/>
                </a:cubicBezTo>
                <a:cubicBezTo>
                  <a:pt x="285750" y="1676400"/>
                  <a:pt x="278087" y="1624068"/>
                  <a:pt x="260350" y="1574800"/>
                </a:cubicBezTo>
                <a:cubicBezTo>
                  <a:pt x="258083" y="1568502"/>
                  <a:pt x="241300" y="1568450"/>
                  <a:pt x="241300" y="1568450"/>
                </a:cubicBezTo>
                <a:lnTo>
                  <a:pt x="190500" y="1447800"/>
                </a:lnTo>
                <a:lnTo>
                  <a:pt x="171450" y="1314450"/>
                </a:lnTo>
                <a:lnTo>
                  <a:pt x="190500" y="1206500"/>
                </a:lnTo>
                <a:lnTo>
                  <a:pt x="114300" y="1225550"/>
                </a:lnTo>
                <a:lnTo>
                  <a:pt x="0" y="1168400"/>
                </a:lnTo>
                <a:lnTo>
                  <a:pt x="0" y="1117600"/>
                </a:lnTo>
                <a:lnTo>
                  <a:pt x="95250" y="1085850"/>
                </a:lnTo>
                <a:lnTo>
                  <a:pt x="190500" y="1085850"/>
                </a:lnTo>
                <a:cubicBezTo>
                  <a:pt x="275160" y="1092362"/>
                  <a:pt x="245452" y="1092200"/>
                  <a:pt x="279400" y="1092200"/>
                </a:cubicBezTo>
                <a:cubicBezTo>
                  <a:pt x="411646" y="1164935"/>
                  <a:pt x="372237" y="1127887"/>
                  <a:pt x="419100" y="1174750"/>
                </a:cubicBezTo>
                <a:cubicBezTo>
                  <a:pt x="494731" y="1209128"/>
                  <a:pt x="463374" y="1206500"/>
                  <a:pt x="508000" y="1206500"/>
                </a:cubicBezTo>
                <a:lnTo>
                  <a:pt x="495300" y="1117600"/>
                </a:lnTo>
                <a:lnTo>
                  <a:pt x="488950" y="1028700"/>
                </a:lnTo>
                <a:lnTo>
                  <a:pt x="482600" y="984250"/>
                </a:lnTo>
                <a:cubicBezTo>
                  <a:pt x="469521" y="912317"/>
                  <a:pt x="469900" y="938065"/>
                  <a:pt x="469900" y="908050"/>
                </a:cubicBezTo>
                <a:cubicBezTo>
                  <a:pt x="508947" y="829957"/>
                  <a:pt x="479602" y="831850"/>
                  <a:pt x="514350" y="831850"/>
                </a:cubicBezTo>
                <a:cubicBezTo>
                  <a:pt x="587013" y="805427"/>
                  <a:pt x="566681" y="823969"/>
                  <a:pt x="590550" y="800100"/>
                </a:cubicBezTo>
                <a:lnTo>
                  <a:pt x="622300" y="660400"/>
                </a:lnTo>
                <a:cubicBezTo>
                  <a:pt x="626695" y="603262"/>
                  <a:pt x="635000" y="546257"/>
                  <a:pt x="635000" y="488950"/>
                </a:cubicBezTo>
                <a:lnTo>
                  <a:pt x="666750" y="393700"/>
                </a:lnTo>
                <a:lnTo>
                  <a:pt x="711200" y="2921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/>
        </p:nvSpPr>
        <p:spPr>
          <a:xfrm>
            <a:off x="7854278" y="1370004"/>
            <a:ext cx="287776" cy="564824"/>
          </a:xfrm>
          <a:custGeom>
            <a:avLst/>
            <a:gdLst>
              <a:gd name="connsiteX0" fmla="*/ 241987 w 287776"/>
              <a:gd name="connsiteY0" fmla="*/ 0 h 564824"/>
              <a:gd name="connsiteX1" fmla="*/ 216587 w 287776"/>
              <a:gd name="connsiteY1" fmla="*/ 139700 h 564824"/>
              <a:gd name="connsiteX2" fmla="*/ 222937 w 287776"/>
              <a:gd name="connsiteY2" fmla="*/ 266700 h 564824"/>
              <a:gd name="connsiteX3" fmla="*/ 222937 w 287776"/>
              <a:gd name="connsiteY3" fmla="*/ 342900 h 564824"/>
              <a:gd name="connsiteX4" fmla="*/ 184837 w 287776"/>
              <a:gd name="connsiteY4" fmla="*/ 393700 h 564824"/>
              <a:gd name="connsiteX5" fmla="*/ 159437 w 287776"/>
              <a:gd name="connsiteY5" fmla="*/ 400050 h 564824"/>
              <a:gd name="connsiteX6" fmla="*/ 146737 w 287776"/>
              <a:gd name="connsiteY6" fmla="*/ 406400 h 564824"/>
              <a:gd name="connsiteX7" fmla="*/ 95937 w 287776"/>
              <a:gd name="connsiteY7" fmla="*/ 444500 h 564824"/>
              <a:gd name="connsiteX8" fmla="*/ 7037 w 287776"/>
              <a:gd name="connsiteY8" fmla="*/ 501650 h 564824"/>
              <a:gd name="connsiteX9" fmla="*/ 687 w 287776"/>
              <a:gd name="connsiteY9" fmla="*/ 520700 h 564824"/>
              <a:gd name="connsiteX10" fmla="*/ 32437 w 287776"/>
              <a:gd name="connsiteY10" fmla="*/ 558800 h 564824"/>
              <a:gd name="connsiteX11" fmla="*/ 127687 w 287776"/>
              <a:gd name="connsiteY11" fmla="*/ 495300 h 564824"/>
              <a:gd name="connsiteX12" fmla="*/ 203887 w 287776"/>
              <a:gd name="connsiteY12" fmla="*/ 450850 h 564824"/>
              <a:gd name="connsiteX13" fmla="*/ 248337 w 287776"/>
              <a:gd name="connsiteY13" fmla="*/ 355600 h 564824"/>
              <a:gd name="connsiteX14" fmla="*/ 286437 w 287776"/>
              <a:gd name="connsiteY14" fmla="*/ 228600 h 564824"/>
              <a:gd name="connsiteX15" fmla="*/ 286437 w 287776"/>
              <a:gd name="connsiteY15" fmla="*/ 114300 h 564824"/>
              <a:gd name="connsiteX16" fmla="*/ 241987 w 287776"/>
              <a:gd name="connsiteY16" fmla="*/ 0 h 5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776" h="564824">
                <a:moveTo>
                  <a:pt x="241987" y="0"/>
                </a:moveTo>
                <a:lnTo>
                  <a:pt x="216587" y="139700"/>
                </a:lnTo>
                <a:cubicBezTo>
                  <a:pt x="223641" y="245510"/>
                  <a:pt x="222937" y="203130"/>
                  <a:pt x="222937" y="266700"/>
                </a:cubicBezTo>
                <a:lnTo>
                  <a:pt x="222937" y="342900"/>
                </a:lnTo>
                <a:cubicBezTo>
                  <a:pt x="210237" y="359833"/>
                  <a:pt x="200570" y="379540"/>
                  <a:pt x="184837" y="393700"/>
                </a:cubicBezTo>
                <a:cubicBezTo>
                  <a:pt x="178350" y="399538"/>
                  <a:pt x="167716" y="397290"/>
                  <a:pt x="159437" y="400050"/>
                </a:cubicBezTo>
                <a:cubicBezTo>
                  <a:pt x="154947" y="401547"/>
                  <a:pt x="150970" y="404283"/>
                  <a:pt x="146737" y="406400"/>
                </a:cubicBezTo>
                <a:cubicBezTo>
                  <a:pt x="103656" y="435121"/>
                  <a:pt x="119430" y="421007"/>
                  <a:pt x="95937" y="444500"/>
                </a:cubicBezTo>
                <a:cubicBezTo>
                  <a:pt x="66304" y="463550"/>
                  <a:pt x="34546" y="479643"/>
                  <a:pt x="7037" y="501650"/>
                </a:cubicBezTo>
                <a:cubicBezTo>
                  <a:pt x="1810" y="505831"/>
                  <a:pt x="687" y="520700"/>
                  <a:pt x="687" y="520700"/>
                </a:cubicBezTo>
                <a:cubicBezTo>
                  <a:pt x="15395" y="564824"/>
                  <a:pt x="0" y="558800"/>
                  <a:pt x="32437" y="558800"/>
                </a:cubicBezTo>
                <a:cubicBezTo>
                  <a:pt x="113515" y="491235"/>
                  <a:pt x="75574" y="495300"/>
                  <a:pt x="127687" y="495300"/>
                </a:cubicBezTo>
                <a:cubicBezTo>
                  <a:pt x="199323" y="449714"/>
                  <a:pt x="169939" y="450850"/>
                  <a:pt x="203887" y="450850"/>
                </a:cubicBezTo>
                <a:cubicBezTo>
                  <a:pt x="252883" y="373857"/>
                  <a:pt x="248337" y="408598"/>
                  <a:pt x="248337" y="355600"/>
                </a:cubicBezTo>
                <a:cubicBezTo>
                  <a:pt x="287776" y="237284"/>
                  <a:pt x="286437" y="281461"/>
                  <a:pt x="286437" y="228600"/>
                </a:cubicBezTo>
                <a:lnTo>
                  <a:pt x="286437" y="114300"/>
                </a:lnTo>
                <a:lnTo>
                  <a:pt x="241987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7453816" y="2481254"/>
            <a:ext cx="255099" cy="228600"/>
          </a:xfrm>
          <a:custGeom>
            <a:avLst/>
            <a:gdLst>
              <a:gd name="connsiteX0" fmla="*/ 166199 w 255099"/>
              <a:gd name="connsiteY0" fmla="*/ 0 h 228600"/>
              <a:gd name="connsiteX1" fmla="*/ 89999 w 255099"/>
              <a:gd name="connsiteY1" fmla="*/ 88900 h 228600"/>
              <a:gd name="connsiteX2" fmla="*/ 51899 w 255099"/>
              <a:gd name="connsiteY2" fmla="*/ 114300 h 228600"/>
              <a:gd name="connsiteX3" fmla="*/ 26499 w 255099"/>
              <a:gd name="connsiteY3" fmla="*/ 171450 h 228600"/>
              <a:gd name="connsiteX4" fmla="*/ 109049 w 255099"/>
              <a:gd name="connsiteY4" fmla="*/ 228600 h 228600"/>
              <a:gd name="connsiteX5" fmla="*/ 229699 w 255099"/>
              <a:gd name="connsiteY5" fmla="*/ 177800 h 228600"/>
              <a:gd name="connsiteX6" fmla="*/ 242399 w 255099"/>
              <a:gd name="connsiteY6" fmla="*/ 146050 h 228600"/>
              <a:gd name="connsiteX7" fmla="*/ 255099 w 255099"/>
              <a:gd name="connsiteY7" fmla="*/ 76200 h 228600"/>
              <a:gd name="connsiteX8" fmla="*/ 166199 w 255099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99" h="228600">
                <a:moveTo>
                  <a:pt x="166199" y="0"/>
                </a:moveTo>
                <a:cubicBezTo>
                  <a:pt x="140799" y="29633"/>
                  <a:pt x="117597" y="61302"/>
                  <a:pt x="89999" y="88900"/>
                </a:cubicBezTo>
                <a:cubicBezTo>
                  <a:pt x="79206" y="99693"/>
                  <a:pt x="51899" y="114300"/>
                  <a:pt x="51899" y="114300"/>
                </a:cubicBezTo>
                <a:cubicBezTo>
                  <a:pt x="9903" y="163296"/>
                  <a:pt x="0" y="144951"/>
                  <a:pt x="26499" y="171450"/>
                </a:cubicBezTo>
                <a:cubicBezTo>
                  <a:pt x="100177" y="225034"/>
                  <a:pt x="70599" y="209375"/>
                  <a:pt x="109049" y="228600"/>
                </a:cubicBezTo>
                <a:cubicBezTo>
                  <a:pt x="149266" y="211667"/>
                  <a:pt x="192597" y="200768"/>
                  <a:pt x="229699" y="177800"/>
                </a:cubicBezTo>
                <a:cubicBezTo>
                  <a:pt x="239391" y="171800"/>
                  <a:pt x="242399" y="146050"/>
                  <a:pt x="242399" y="146050"/>
                </a:cubicBezTo>
                <a:lnTo>
                  <a:pt x="255099" y="76200"/>
                </a:lnTo>
                <a:lnTo>
                  <a:pt x="166199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reeform 13"/>
          <p:cNvSpPr/>
          <p:nvPr/>
        </p:nvSpPr>
        <p:spPr>
          <a:xfrm>
            <a:off x="7632715" y="2201854"/>
            <a:ext cx="838200" cy="756737"/>
          </a:xfrm>
          <a:custGeom>
            <a:avLst/>
            <a:gdLst>
              <a:gd name="connsiteX0" fmla="*/ 50800 w 838200"/>
              <a:gd name="connsiteY0" fmla="*/ 533400 h 756737"/>
              <a:gd name="connsiteX1" fmla="*/ 190500 w 838200"/>
              <a:gd name="connsiteY1" fmla="*/ 520700 h 756737"/>
              <a:gd name="connsiteX2" fmla="*/ 311150 w 838200"/>
              <a:gd name="connsiteY2" fmla="*/ 565150 h 756737"/>
              <a:gd name="connsiteX3" fmla="*/ 349250 w 838200"/>
              <a:gd name="connsiteY3" fmla="*/ 635000 h 756737"/>
              <a:gd name="connsiteX4" fmla="*/ 469900 w 838200"/>
              <a:gd name="connsiteY4" fmla="*/ 641350 h 756737"/>
              <a:gd name="connsiteX5" fmla="*/ 635000 w 838200"/>
              <a:gd name="connsiteY5" fmla="*/ 692150 h 756737"/>
              <a:gd name="connsiteX6" fmla="*/ 603250 w 838200"/>
              <a:gd name="connsiteY6" fmla="*/ 571500 h 756737"/>
              <a:gd name="connsiteX7" fmla="*/ 679450 w 838200"/>
              <a:gd name="connsiteY7" fmla="*/ 577850 h 756737"/>
              <a:gd name="connsiteX8" fmla="*/ 685800 w 838200"/>
              <a:gd name="connsiteY8" fmla="*/ 590550 h 756737"/>
              <a:gd name="connsiteX9" fmla="*/ 812800 w 838200"/>
              <a:gd name="connsiteY9" fmla="*/ 679450 h 756737"/>
              <a:gd name="connsiteX10" fmla="*/ 838200 w 838200"/>
              <a:gd name="connsiteY10" fmla="*/ 666750 h 756737"/>
              <a:gd name="connsiteX11" fmla="*/ 742950 w 838200"/>
              <a:gd name="connsiteY11" fmla="*/ 565150 h 756737"/>
              <a:gd name="connsiteX12" fmla="*/ 647700 w 838200"/>
              <a:gd name="connsiteY12" fmla="*/ 495300 h 756737"/>
              <a:gd name="connsiteX13" fmla="*/ 565150 w 838200"/>
              <a:gd name="connsiteY13" fmla="*/ 482600 h 756737"/>
              <a:gd name="connsiteX14" fmla="*/ 622300 w 838200"/>
              <a:gd name="connsiteY14" fmla="*/ 539750 h 756737"/>
              <a:gd name="connsiteX15" fmla="*/ 533400 w 838200"/>
              <a:gd name="connsiteY15" fmla="*/ 546100 h 756737"/>
              <a:gd name="connsiteX16" fmla="*/ 444500 w 838200"/>
              <a:gd name="connsiteY16" fmla="*/ 482600 h 756737"/>
              <a:gd name="connsiteX17" fmla="*/ 342900 w 838200"/>
              <a:gd name="connsiteY17" fmla="*/ 469900 h 756737"/>
              <a:gd name="connsiteX18" fmla="*/ 311150 w 838200"/>
              <a:gd name="connsiteY18" fmla="*/ 488950 h 756737"/>
              <a:gd name="connsiteX19" fmla="*/ 266700 w 838200"/>
              <a:gd name="connsiteY19" fmla="*/ 431800 h 756737"/>
              <a:gd name="connsiteX20" fmla="*/ 196850 w 838200"/>
              <a:gd name="connsiteY20" fmla="*/ 387350 h 756737"/>
              <a:gd name="connsiteX21" fmla="*/ 165100 w 838200"/>
              <a:gd name="connsiteY21" fmla="*/ 241300 h 756737"/>
              <a:gd name="connsiteX22" fmla="*/ 190500 w 838200"/>
              <a:gd name="connsiteY22" fmla="*/ 171450 h 756737"/>
              <a:gd name="connsiteX23" fmla="*/ 146050 w 838200"/>
              <a:gd name="connsiteY23" fmla="*/ 114300 h 756737"/>
              <a:gd name="connsiteX24" fmla="*/ 139700 w 838200"/>
              <a:gd name="connsiteY24" fmla="*/ 95250 h 756737"/>
              <a:gd name="connsiteX25" fmla="*/ 127000 w 838200"/>
              <a:gd name="connsiteY25" fmla="*/ 25400 h 756737"/>
              <a:gd name="connsiteX26" fmla="*/ 114300 w 838200"/>
              <a:gd name="connsiteY26" fmla="*/ 0 h 756737"/>
              <a:gd name="connsiteX27" fmla="*/ 114300 w 838200"/>
              <a:gd name="connsiteY27" fmla="*/ 0 h 756737"/>
              <a:gd name="connsiteX28" fmla="*/ 38100 w 838200"/>
              <a:gd name="connsiteY28" fmla="*/ 139700 h 756737"/>
              <a:gd name="connsiteX29" fmla="*/ 0 w 838200"/>
              <a:gd name="connsiteY29" fmla="*/ 228600 h 756737"/>
              <a:gd name="connsiteX30" fmla="*/ 82550 w 838200"/>
              <a:gd name="connsiteY30" fmla="*/ 241300 h 756737"/>
              <a:gd name="connsiteX31" fmla="*/ 114300 w 838200"/>
              <a:gd name="connsiteY31" fmla="*/ 215900 h 756737"/>
              <a:gd name="connsiteX32" fmla="*/ 120650 w 838200"/>
              <a:gd name="connsiteY32" fmla="*/ 298450 h 756737"/>
              <a:gd name="connsiteX33" fmla="*/ 158750 w 838200"/>
              <a:gd name="connsiteY33" fmla="*/ 368300 h 756737"/>
              <a:gd name="connsiteX34" fmla="*/ 133350 w 838200"/>
              <a:gd name="connsiteY34" fmla="*/ 419100 h 756737"/>
              <a:gd name="connsiteX35" fmla="*/ 88900 w 838200"/>
              <a:gd name="connsiteY35" fmla="*/ 400050 h 756737"/>
              <a:gd name="connsiteX36" fmla="*/ 76200 w 838200"/>
              <a:gd name="connsiteY36" fmla="*/ 469900 h 756737"/>
              <a:gd name="connsiteX37" fmla="*/ 50800 w 838200"/>
              <a:gd name="connsiteY37" fmla="*/ 533400 h 75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756737">
                <a:moveTo>
                  <a:pt x="50800" y="533400"/>
                </a:moveTo>
                <a:cubicBezTo>
                  <a:pt x="186257" y="520499"/>
                  <a:pt x="139499" y="520700"/>
                  <a:pt x="190500" y="520700"/>
                </a:cubicBezTo>
                <a:cubicBezTo>
                  <a:pt x="304194" y="554139"/>
                  <a:pt x="271928" y="525928"/>
                  <a:pt x="311150" y="565150"/>
                </a:cubicBezTo>
                <a:cubicBezTo>
                  <a:pt x="338311" y="653422"/>
                  <a:pt x="316193" y="668057"/>
                  <a:pt x="349250" y="635000"/>
                </a:cubicBezTo>
                <a:cubicBezTo>
                  <a:pt x="465663" y="641467"/>
                  <a:pt x="425391" y="641350"/>
                  <a:pt x="469900" y="641350"/>
                </a:cubicBezTo>
                <a:cubicBezTo>
                  <a:pt x="637000" y="699192"/>
                  <a:pt x="635000" y="756737"/>
                  <a:pt x="635000" y="692150"/>
                </a:cubicBezTo>
                <a:lnTo>
                  <a:pt x="603250" y="571500"/>
                </a:lnTo>
                <a:cubicBezTo>
                  <a:pt x="675817" y="549730"/>
                  <a:pt x="656867" y="532684"/>
                  <a:pt x="679450" y="577850"/>
                </a:cubicBezTo>
                <a:lnTo>
                  <a:pt x="685800" y="590550"/>
                </a:lnTo>
                <a:cubicBezTo>
                  <a:pt x="805081" y="670071"/>
                  <a:pt x="767721" y="634371"/>
                  <a:pt x="812800" y="679450"/>
                </a:cubicBezTo>
                <a:lnTo>
                  <a:pt x="838200" y="666750"/>
                </a:lnTo>
                <a:cubicBezTo>
                  <a:pt x="747258" y="569312"/>
                  <a:pt x="780010" y="602210"/>
                  <a:pt x="742950" y="565150"/>
                </a:cubicBezTo>
                <a:lnTo>
                  <a:pt x="647700" y="495300"/>
                </a:lnTo>
                <a:lnTo>
                  <a:pt x="565150" y="482600"/>
                </a:lnTo>
                <a:lnTo>
                  <a:pt x="622300" y="539750"/>
                </a:lnTo>
                <a:cubicBezTo>
                  <a:pt x="536791" y="552905"/>
                  <a:pt x="559436" y="572136"/>
                  <a:pt x="533400" y="546100"/>
                </a:cubicBezTo>
                <a:cubicBezTo>
                  <a:pt x="448389" y="487246"/>
                  <a:pt x="474515" y="512615"/>
                  <a:pt x="444500" y="482600"/>
                </a:cubicBezTo>
                <a:lnTo>
                  <a:pt x="342900" y="469900"/>
                </a:lnTo>
                <a:cubicBezTo>
                  <a:pt x="314543" y="505346"/>
                  <a:pt x="323561" y="513772"/>
                  <a:pt x="311150" y="488950"/>
                </a:cubicBezTo>
                <a:cubicBezTo>
                  <a:pt x="271254" y="435755"/>
                  <a:pt x="288017" y="453117"/>
                  <a:pt x="266700" y="431800"/>
                </a:cubicBezTo>
                <a:lnTo>
                  <a:pt x="196850" y="387350"/>
                </a:lnTo>
                <a:cubicBezTo>
                  <a:pt x="163560" y="254190"/>
                  <a:pt x="165100" y="303986"/>
                  <a:pt x="165100" y="241300"/>
                </a:cubicBezTo>
                <a:lnTo>
                  <a:pt x="190500" y="171450"/>
                </a:lnTo>
                <a:cubicBezTo>
                  <a:pt x="175683" y="152400"/>
                  <a:pt x="159437" y="134380"/>
                  <a:pt x="146050" y="114300"/>
                </a:cubicBezTo>
                <a:cubicBezTo>
                  <a:pt x="142337" y="108731"/>
                  <a:pt x="139700" y="95250"/>
                  <a:pt x="139700" y="95250"/>
                </a:cubicBezTo>
                <a:cubicBezTo>
                  <a:pt x="135467" y="71967"/>
                  <a:pt x="133098" y="48266"/>
                  <a:pt x="127000" y="25400"/>
                </a:cubicBezTo>
                <a:cubicBezTo>
                  <a:pt x="124561" y="16254"/>
                  <a:pt x="114300" y="0"/>
                  <a:pt x="114300" y="0"/>
                </a:cubicBezTo>
                <a:lnTo>
                  <a:pt x="114300" y="0"/>
                </a:lnTo>
                <a:lnTo>
                  <a:pt x="38100" y="139700"/>
                </a:lnTo>
                <a:lnTo>
                  <a:pt x="0" y="228600"/>
                </a:lnTo>
                <a:cubicBezTo>
                  <a:pt x="74416" y="248895"/>
                  <a:pt x="48264" y="258443"/>
                  <a:pt x="82550" y="241300"/>
                </a:cubicBezTo>
                <a:cubicBezTo>
                  <a:pt x="117991" y="191683"/>
                  <a:pt x="114300" y="178642"/>
                  <a:pt x="114300" y="215900"/>
                </a:cubicBezTo>
                <a:lnTo>
                  <a:pt x="120650" y="298450"/>
                </a:lnTo>
                <a:cubicBezTo>
                  <a:pt x="159839" y="363765"/>
                  <a:pt x="158750" y="337266"/>
                  <a:pt x="158750" y="368300"/>
                </a:cubicBezTo>
                <a:cubicBezTo>
                  <a:pt x="138957" y="421082"/>
                  <a:pt x="157785" y="419100"/>
                  <a:pt x="133350" y="419100"/>
                </a:cubicBezTo>
                <a:cubicBezTo>
                  <a:pt x="91614" y="384320"/>
                  <a:pt x="102643" y="372564"/>
                  <a:pt x="88900" y="400050"/>
                </a:cubicBezTo>
                <a:lnTo>
                  <a:pt x="76200" y="469900"/>
                </a:lnTo>
                <a:lnTo>
                  <a:pt x="50800" y="5334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5" name="Group 14"/>
          <p:cNvGrpSpPr/>
          <p:nvPr/>
        </p:nvGrpSpPr>
        <p:grpSpPr>
          <a:xfrm>
            <a:off x="5103831" y="447658"/>
            <a:ext cx="3887804" cy="2512512"/>
            <a:chOff x="5067303" y="2243129"/>
            <a:chExt cx="3887804" cy="2512512"/>
          </a:xfrm>
          <a:solidFill>
            <a:schemeClr val="bg1">
              <a:lumMod val="75000"/>
            </a:schemeClr>
          </a:solidFill>
        </p:grpSpPr>
        <p:grpSp>
          <p:nvGrpSpPr>
            <p:cNvPr id="16" name="Group 25"/>
            <p:cNvGrpSpPr/>
            <p:nvPr/>
          </p:nvGrpSpPr>
          <p:grpSpPr>
            <a:xfrm>
              <a:off x="5067303" y="2243129"/>
              <a:ext cx="3887804" cy="2512512"/>
              <a:chOff x="1365234" y="2928935"/>
              <a:chExt cx="3887804" cy="2512512"/>
            </a:xfrm>
            <a:grpFill/>
          </p:grpSpPr>
          <p:grpSp>
            <p:nvGrpSpPr>
              <p:cNvPr id="18" name="Group 15"/>
              <p:cNvGrpSpPr/>
              <p:nvPr/>
            </p:nvGrpSpPr>
            <p:grpSpPr>
              <a:xfrm>
                <a:off x="1365234" y="2928935"/>
                <a:ext cx="1643063" cy="1347313"/>
                <a:chOff x="5067300" y="2238375"/>
                <a:chExt cx="1643063" cy="1347313"/>
              </a:xfrm>
              <a:grpFill/>
            </p:grpSpPr>
            <p:sp>
              <p:nvSpPr>
                <p:cNvPr id="23" name="Freeform 16"/>
                <p:cNvSpPr/>
                <p:nvPr/>
              </p:nvSpPr>
              <p:spPr>
                <a:xfrm>
                  <a:off x="5313284" y="2612378"/>
                  <a:ext cx="1392316" cy="973310"/>
                </a:xfrm>
                <a:custGeom>
                  <a:avLst/>
                  <a:gdLst>
                    <a:gd name="connsiteX0" fmla="*/ 1392316 w 1392316"/>
                    <a:gd name="connsiteY0" fmla="*/ 59385 h 973310"/>
                    <a:gd name="connsiteX1" fmla="*/ 1335166 w 1392316"/>
                    <a:gd name="connsiteY1" fmla="*/ 207022 h 973310"/>
                    <a:gd name="connsiteX2" fmla="*/ 1301829 w 1392316"/>
                    <a:gd name="connsiteY2" fmla="*/ 349897 h 973310"/>
                    <a:gd name="connsiteX3" fmla="*/ 1292304 w 1392316"/>
                    <a:gd name="connsiteY3" fmla="*/ 454672 h 973310"/>
                    <a:gd name="connsiteX4" fmla="*/ 1254204 w 1392316"/>
                    <a:gd name="connsiteY4" fmla="*/ 568972 h 973310"/>
                    <a:gd name="connsiteX5" fmla="*/ 1216104 w 1392316"/>
                    <a:gd name="connsiteY5" fmla="*/ 611835 h 973310"/>
                    <a:gd name="connsiteX6" fmla="*/ 1168479 w 1392316"/>
                    <a:gd name="connsiteY6" fmla="*/ 607072 h 973310"/>
                    <a:gd name="connsiteX7" fmla="*/ 1158954 w 1392316"/>
                    <a:gd name="connsiteY7" fmla="*/ 659460 h 973310"/>
                    <a:gd name="connsiteX8" fmla="*/ 1144666 w 1392316"/>
                    <a:gd name="connsiteY8" fmla="*/ 716610 h 973310"/>
                    <a:gd name="connsiteX9" fmla="*/ 1092279 w 1392316"/>
                    <a:gd name="connsiteY9" fmla="*/ 707085 h 973310"/>
                    <a:gd name="connsiteX10" fmla="*/ 1039891 w 1392316"/>
                    <a:gd name="connsiteY10" fmla="*/ 749947 h 973310"/>
                    <a:gd name="connsiteX11" fmla="*/ 1058941 w 1392316"/>
                    <a:gd name="connsiteY11" fmla="*/ 816622 h 973310"/>
                    <a:gd name="connsiteX12" fmla="*/ 1097041 w 1392316"/>
                    <a:gd name="connsiteY12" fmla="*/ 869010 h 973310"/>
                    <a:gd name="connsiteX13" fmla="*/ 1087516 w 1392316"/>
                    <a:gd name="connsiteY13" fmla="*/ 902347 h 973310"/>
                    <a:gd name="connsiteX14" fmla="*/ 1077991 w 1392316"/>
                    <a:gd name="connsiteY14" fmla="*/ 907110 h 973310"/>
                    <a:gd name="connsiteX15" fmla="*/ 1020841 w 1392316"/>
                    <a:gd name="connsiteY15" fmla="*/ 897585 h 973310"/>
                    <a:gd name="connsiteX16" fmla="*/ 977979 w 1392316"/>
                    <a:gd name="connsiteY16" fmla="*/ 854722 h 973310"/>
                    <a:gd name="connsiteX17" fmla="*/ 949404 w 1392316"/>
                    <a:gd name="connsiteY17" fmla="*/ 840435 h 973310"/>
                    <a:gd name="connsiteX18" fmla="*/ 906541 w 1392316"/>
                    <a:gd name="connsiteY18" fmla="*/ 802335 h 973310"/>
                    <a:gd name="connsiteX19" fmla="*/ 887491 w 1392316"/>
                    <a:gd name="connsiteY19" fmla="*/ 749947 h 973310"/>
                    <a:gd name="connsiteX20" fmla="*/ 892254 w 1392316"/>
                    <a:gd name="connsiteY20" fmla="*/ 702322 h 973310"/>
                    <a:gd name="connsiteX21" fmla="*/ 887491 w 1392316"/>
                    <a:gd name="connsiteY21" fmla="*/ 702322 h 973310"/>
                    <a:gd name="connsiteX22" fmla="*/ 839866 w 1392316"/>
                    <a:gd name="connsiteY22" fmla="*/ 735660 h 973310"/>
                    <a:gd name="connsiteX23" fmla="*/ 830341 w 1392316"/>
                    <a:gd name="connsiteY23" fmla="*/ 764235 h 973310"/>
                    <a:gd name="connsiteX24" fmla="*/ 797004 w 1392316"/>
                    <a:gd name="connsiteY24" fmla="*/ 778522 h 973310"/>
                    <a:gd name="connsiteX25" fmla="*/ 797004 w 1392316"/>
                    <a:gd name="connsiteY25" fmla="*/ 730897 h 973310"/>
                    <a:gd name="connsiteX26" fmla="*/ 758904 w 1392316"/>
                    <a:gd name="connsiteY26" fmla="*/ 711847 h 973310"/>
                    <a:gd name="connsiteX27" fmla="*/ 735091 w 1392316"/>
                    <a:gd name="connsiteY27" fmla="*/ 759472 h 973310"/>
                    <a:gd name="connsiteX28" fmla="*/ 706516 w 1392316"/>
                    <a:gd name="connsiteY28" fmla="*/ 830910 h 973310"/>
                    <a:gd name="connsiteX29" fmla="*/ 725566 w 1392316"/>
                    <a:gd name="connsiteY29" fmla="*/ 869010 h 973310"/>
                    <a:gd name="connsiteX30" fmla="*/ 668416 w 1392316"/>
                    <a:gd name="connsiteY30" fmla="*/ 869010 h 973310"/>
                    <a:gd name="connsiteX31" fmla="*/ 620791 w 1392316"/>
                    <a:gd name="connsiteY31" fmla="*/ 883297 h 973310"/>
                    <a:gd name="connsiteX32" fmla="*/ 635079 w 1392316"/>
                    <a:gd name="connsiteY32" fmla="*/ 935685 h 973310"/>
                    <a:gd name="connsiteX33" fmla="*/ 673179 w 1392316"/>
                    <a:gd name="connsiteY33" fmla="*/ 964260 h 973310"/>
                    <a:gd name="connsiteX34" fmla="*/ 587454 w 1392316"/>
                    <a:gd name="connsiteY34" fmla="*/ 959497 h 973310"/>
                    <a:gd name="connsiteX35" fmla="*/ 554116 w 1392316"/>
                    <a:gd name="connsiteY35" fmla="*/ 892822 h 973310"/>
                    <a:gd name="connsiteX36" fmla="*/ 554116 w 1392316"/>
                    <a:gd name="connsiteY36" fmla="*/ 845197 h 973310"/>
                    <a:gd name="connsiteX37" fmla="*/ 487441 w 1392316"/>
                    <a:gd name="connsiteY37" fmla="*/ 802335 h 973310"/>
                    <a:gd name="connsiteX38" fmla="*/ 439816 w 1392316"/>
                    <a:gd name="connsiteY38" fmla="*/ 759472 h 973310"/>
                    <a:gd name="connsiteX39" fmla="*/ 439816 w 1392316"/>
                    <a:gd name="connsiteY39" fmla="*/ 759472 h 973310"/>
                    <a:gd name="connsiteX40" fmla="*/ 473154 w 1392316"/>
                    <a:gd name="connsiteY40" fmla="*/ 849960 h 973310"/>
                    <a:gd name="connsiteX41" fmla="*/ 525541 w 1392316"/>
                    <a:gd name="connsiteY41" fmla="*/ 897585 h 973310"/>
                    <a:gd name="connsiteX42" fmla="*/ 473154 w 1392316"/>
                    <a:gd name="connsiteY42" fmla="*/ 954735 h 973310"/>
                    <a:gd name="connsiteX43" fmla="*/ 463629 w 1392316"/>
                    <a:gd name="connsiteY43" fmla="*/ 969022 h 973310"/>
                    <a:gd name="connsiteX44" fmla="*/ 420766 w 1392316"/>
                    <a:gd name="connsiteY44" fmla="*/ 959497 h 973310"/>
                    <a:gd name="connsiteX45" fmla="*/ 435054 w 1392316"/>
                    <a:gd name="connsiteY45" fmla="*/ 926160 h 973310"/>
                    <a:gd name="connsiteX46" fmla="*/ 487441 w 1392316"/>
                    <a:gd name="connsiteY46" fmla="*/ 926160 h 973310"/>
                    <a:gd name="connsiteX47" fmla="*/ 482679 w 1392316"/>
                    <a:gd name="connsiteY47" fmla="*/ 873772 h 973310"/>
                    <a:gd name="connsiteX48" fmla="*/ 411241 w 1392316"/>
                    <a:gd name="connsiteY48" fmla="*/ 826147 h 973310"/>
                    <a:gd name="connsiteX49" fmla="*/ 377904 w 1392316"/>
                    <a:gd name="connsiteY49" fmla="*/ 783285 h 973310"/>
                    <a:gd name="connsiteX50" fmla="*/ 330279 w 1392316"/>
                    <a:gd name="connsiteY50" fmla="*/ 783285 h 973310"/>
                    <a:gd name="connsiteX51" fmla="*/ 320754 w 1392316"/>
                    <a:gd name="connsiteY51" fmla="*/ 811860 h 973310"/>
                    <a:gd name="connsiteX52" fmla="*/ 282654 w 1392316"/>
                    <a:gd name="connsiteY52" fmla="*/ 807097 h 973310"/>
                    <a:gd name="connsiteX53" fmla="*/ 244554 w 1392316"/>
                    <a:gd name="connsiteY53" fmla="*/ 835672 h 973310"/>
                    <a:gd name="connsiteX54" fmla="*/ 235029 w 1392316"/>
                    <a:gd name="connsiteY54" fmla="*/ 864247 h 973310"/>
                    <a:gd name="connsiteX55" fmla="*/ 196929 w 1392316"/>
                    <a:gd name="connsiteY55" fmla="*/ 897585 h 973310"/>
                    <a:gd name="connsiteX56" fmla="*/ 177879 w 1392316"/>
                    <a:gd name="connsiteY56" fmla="*/ 940447 h 973310"/>
                    <a:gd name="connsiteX57" fmla="*/ 96916 w 1392316"/>
                    <a:gd name="connsiteY57" fmla="*/ 969022 h 973310"/>
                    <a:gd name="connsiteX58" fmla="*/ 68341 w 1392316"/>
                    <a:gd name="connsiteY58" fmla="*/ 964260 h 973310"/>
                    <a:gd name="connsiteX59" fmla="*/ 20716 w 1392316"/>
                    <a:gd name="connsiteY59" fmla="*/ 916635 h 973310"/>
                    <a:gd name="connsiteX60" fmla="*/ 30241 w 1392316"/>
                    <a:gd name="connsiteY60" fmla="*/ 835672 h 973310"/>
                    <a:gd name="connsiteX61" fmla="*/ 39766 w 1392316"/>
                    <a:gd name="connsiteY61" fmla="*/ 783285 h 973310"/>
                    <a:gd name="connsiteX62" fmla="*/ 73104 w 1392316"/>
                    <a:gd name="connsiteY62" fmla="*/ 788047 h 973310"/>
                    <a:gd name="connsiteX63" fmla="*/ 182641 w 1392316"/>
                    <a:gd name="connsiteY63" fmla="*/ 807097 h 973310"/>
                    <a:gd name="connsiteX64" fmla="*/ 196929 w 1392316"/>
                    <a:gd name="connsiteY64" fmla="*/ 759472 h 973310"/>
                    <a:gd name="connsiteX65" fmla="*/ 173116 w 1392316"/>
                    <a:gd name="connsiteY65" fmla="*/ 707085 h 973310"/>
                    <a:gd name="connsiteX66" fmla="*/ 111204 w 1392316"/>
                    <a:gd name="connsiteY66" fmla="*/ 659460 h 973310"/>
                    <a:gd name="connsiteX67" fmla="*/ 177879 w 1392316"/>
                    <a:gd name="connsiteY67" fmla="*/ 621360 h 973310"/>
                    <a:gd name="connsiteX68" fmla="*/ 268366 w 1392316"/>
                    <a:gd name="connsiteY68" fmla="*/ 588022 h 973310"/>
                    <a:gd name="connsiteX69" fmla="*/ 301704 w 1392316"/>
                    <a:gd name="connsiteY69" fmla="*/ 549922 h 973310"/>
                    <a:gd name="connsiteX70" fmla="*/ 315991 w 1392316"/>
                    <a:gd name="connsiteY70" fmla="*/ 540397 h 973310"/>
                    <a:gd name="connsiteX71" fmla="*/ 358854 w 1392316"/>
                    <a:gd name="connsiteY71" fmla="*/ 507060 h 973310"/>
                    <a:gd name="connsiteX72" fmla="*/ 368379 w 1392316"/>
                    <a:gd name="connsiteY72" fmla="*/ 435622 h 973310"/>
                    <a:gd name="connsiteX73" fmla="*/ 401716 w 1392316"/>
                    <a:gd name="connsiteY73" fmla="*/ 411810 h 973310"/>
                    <a:gd name="connsiteX74" fmla="*/ 396954 w 1392316"/>
                    <a:gd name="connsiteY74" fmla="*/ 497535 h 973310"/>
                    <a:gd name="connsiteX75" fmla="*/ 411241 w 1392316"/>
                    <a:gd name="connsiteY75" fmla="*/ 540397 h 973310"/>
                    <a:gd name="connsiteX76" fmla="*/ 444579 w 1392316"/>
                    <a:gd name="connsiteY76" fmla="*/ 497535 h 973310"/>
                    <a:gd name="connsiteX77" fmla="*/ 535066 w 1392316"/>
                    <a:gd name="connsiteY77" fmla="*/ 488010 h 973310"/>
                    <a:gd name="connsiteX78" fmla="*/ 568404 w 1392316"/>
                    <a:gd name="connsiteY78" fmla="*/ 492772 h 973310"/>
                    <a:gd name="connsiteX79" fmla="*/ 582691 w 1392316"/>
                    <a:gd name="connsiteY79" fmla="*/ 435622 h 973310"/>
                    <a:gd name="connsiteX80" fmla="*/ 606504 w 1392316"/>
                    <a:gd name="connsiteY80" fmla="*/ 411810 h 973310"/>
                    <a:gd name="connsiteX81" fmla="*/ 606504 w 1392316"/>
                    <a:gd name="connsiteY81" fmla="*/ 411810 h 973310"/>
                    <a:gd name="connsiteX82" fmla="*/ 630316 w 1392316"/>
                    <a:gd name="connsiteY82" fmla="*/ 373710 h 973310"/>
                    <a:gd name="connsiteX83" fmla="*/ 687466 w 1392316"/>
                    <a:gd name="connsiteY83" fmla="*/ 359422 h 973310"/>
                    <a:gd name="connsiteX84" fmla="*/ 749379 w 1392316"/>
                    <a:gd name="connsiteY84" fmla="*/ 345135 h 973310"/>
                    <a:gd name="connsiteX85" fmla="*/ 716041 w 1392316"/>
                    <a:gd name="connsiteY85" fmla="*/ 292747 h 973310"/>
                    <a:gd name="connsiteX86" fmla="*/ 677941 w 1392316"/>
                    <a:gd name="connsiteY86" fmla="*/ 330847 h 973310"/>
                    <a:gd name="connsiteX87" fmla="*/ 596979 w 1392316"/>
                    <a:gd name="connsiteY87" fmla="*/ 307035 h 973310"/>
                    <a:gd name="connsiteX88" fmla="*/ 587454 w 1392316"/>
                    <a:gd name="connsiteY88" fmla="*/ 245122 h 973310"/>
                    <a:gd name="connsiteX89" fmla="*/ 630316 w 1392316"/>
                    <a:gd name="connsiteY89" fmla="*/ 192735 h 973310"/>
                    <a:gd name="connsiteX90" fmla="*/ 654129 w 1392316"/>
                    <a:gd name="connsiteY90" fmla="*/ 159397 h 973310"/>
                    <a:gd name="connsiteX91" fmla="*/ 611266 w 1392316"/>
                    <a:gd name="connsiteY91" fmla="*/ 149872 h 973310"/>
                    <a:gd name="connsiteX92" fmla="*/ 577929 w 1392316"/>
                    <a:gd name="connsiteY92" fmla="*/ 187972 h 973310"/>
                    <a:gd name="connsiteX93" fmla="*/ 525541 w 1392316"/>
                    <a:gd name="connsiteY93" fmla="*/ 230835 h 973310"/>
                    <a:gd name="connsiteX94" fmla="*/ 520779 w 1392316"/>
                    <a:gd name="connsiteY94" fmla="*/ 302272 h 973310"/>
                    <a:gd name="connsiteX95" fmla="*/ 554116 w 1392316"/>
                    <a:gd name="connsiteY95" fmla="*/ 345135 h 973310"/>
                    <a:gd name="connsiteX96" fmla="*/ 511254 w 1392316"/>
                    <a:gd name="connsiteY96" fmla="*/ 392760 h 973310"/>
                    <a:gd name="connsiteX97" fmla="*/ 473154 w 1392316"/>
                    <a:gd name="connsiteY97" fmla="*/ 459435 h 973310"/>
                    <a:gd name="connsiteX98" fmla="*/ 435054 w 1392316"/>
                    <a:gd name="connsiteY98" fmla="*/ 416572 h 973310"/>
                    <a:gd name="connsiteX99" fmla="*/ 396954 w 1392316"/>
                    <a:gd name="connsiteY99" fmla="*/ 364185 h 973310"/>
                    <a:gd name="connsiteX100" fmla="*/ 325516 w 1392316"/>
                    <a:gd name="connsiteY100" fmla="*/ 392760 h 973310"/>
                    <a:gd name="connsiteX101" fmla="*/ 296941 w 1392316"/>
                    <a:gd name="connsiteY101" fmla="*/ 302272 h 973310"/>
                    <a:gd name="connsiteX102" fmla="*/ 339804 w 1392316"/>
                    <a:gd name="connsiteY102" fmla="*/ 226072 h 973310"/>
                    <a:gd name="connsiteX103" fmla="*/ 373141 w 1392316"/>
                    <a:gd name="connsiteY103" fmla="*/ 216547 h 973310"/>
                    <a:gd name="connsiteX104" fmla="*/ 458866 w 1392316"/>
                    <a:gd name="connsiteY104" fmla="*/ 135585 h 973310"/>
                    <a:gd name="connsiteX105" fmla="*/ 473154 w 1392316"/>
                    <a:gd name="connsiteY105" fmla="*/ 116535 h 973310"/>
                    <a:gd name="connsiteX106" fmla="*/ 520779 w 1392316"/>
                    <a:gd name="connsiteY106" fmla="*/ 35572 h 973310"/>
                    <a:gd name="connsiteX107" fmla="*/ 687466 w 1392316"/>
                    <a:gd name="connsiteY107" fmla="*/ 2235 h 973310"/>
                    <a:gd name="connsiteX108" fmla="*/ 835104 w 1392316"/>
                    <a:gd name="connsiteY108" fmla="*/ 35572 h 973310"/>
                    <a:gd name="connsiteX109" fmla="*/ 944641 w 1392316"/>
                    <a:gd name="connsiteY109" fmla="*/ 83197 h 973310"/>
                    <a:gd name="connsiteX110" fmla="*/ 863679 w 1392316"/>
                    <a:gd name="connsiteY110" fmla="*/ 149872 h 973310"/>
                    <a:gd name="connsiteX111" fmla="*/ 844629 w 1392316"/>
                    <a:gd name="connsiteY111" fmla="*/ 145110 h 973310"/>
                    <a:gd name="connsiteX112" fmla="*/ 844629 w 1392316"/>
                    <a:gd name="connsiteY112" fmla="*/ 145110 h 973310"/>
                    <a:gd name="connsiteX113" fmla="*/ 877966 w 1392316"/>
                    <a:gd name="connsiteY113" fmla="*/ 235597 h 973310"/>
                    <a:gd name="connsiteX114" fmla="*/ 897016 w 1392316"/>
                    <a:gd name="connsiteY114" fmla="*/ 221310 h 973310"/>
                    <a:gd name="connsiteX115" fmla="*/ 973216 w 1392316"/>
                    <a:gd name="connsiteY115" fmla="*/ 111772 h 973310"/>
                    <a:gd name="connsiteX116" fmla="*/ 1006554 w 1392316"/>
                    <a:gd name="connsiteY116" fmla="*/ 49860 h 973310"/>
                    <a:gd name="connsiteX117" fmla="*/ 1049416 w 1392316"/>
                    <a:gd name="connsiteY117" fmla="*/ 97485 h 973310"/>
                    <a:gd name="connsiteX118" fmla="*/ 1154191 w 1392316"/>
                    <a:gd name="connsiteY118" fmla="*/ 59385 h 973310"/>
                    <a:gd name="connsiteX119" fmla="*/ 1311354 w 1392316"/>
                    <a:gd name="connsiteY119" fmla="*/ 54622 h 973310"/>
                    <a:gd name="connsiteX120" fmla="*/ 1268491 w 1392316"/>
                    <a:gd name="connsiteY120" fmla="*/ 11760 h 973310"/>
                    <a:gd name="connsiteX121" fmla="*/ 1392316 w 1392316"/>
                    <a:gd name="connsiteY121" fmla="*/ 59385 h 973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392316" h="973310">
                      <a:moveTo>
                        <a:pt x="1392316" y="59385"/>
                      </a:moveTo>
                      <a:cubicBezTo>
                        <a:pt x="1328324" y="176703"/>
                        <a:pt x="1335166" y="124377"/>
                        <a:pt x="1335166" y="207022"/>
                      </a:cubicBezTo>
                      <a:cubicBezTo>
                        <a:pt x="1296585" y="317256"/>
                        <a:pt x="1301829" y="268634"/>
                        <a:pt x="1301829" y="349897"/>
                      </a:cubicBezTo>
                      <a:cubicBezTo>
                        <a:pt x="1291805" y="445121"/>
                        <a:pt x="1292304" y="410056"/>
                        <a:pt x="1292304" y="454672"/>
                      </a:cubicBezTo>
                      <a:cubicBezTo>
                        <a:pt x="1258522" y="570496"/>
                        <a:pt x="1298654" y="568972"/>
                        <a:pt x="1254204" y="568972"/>
                      </a:cubicBezTo>
                      <a:lnTo>
                        <a:pt x="1216104" y="611835"/>
                      </a:lnTo>
                      <a:cubicBezTo>
                        <a:pt x="1166922" y="601999"/>
                        <a:pt x="1168479" y="586121"/>
                        <a:pt x="1168479" y="607072"/>
                      </a:cubicBezTo>
                      <a:cubicBezTo>
                        <a:pt x="1158643" y="656254"/>
                        <a:pt x="1158954" y="638508"/>
                        <a:pt x="1158954" y="659460"/>
                      </a:cubicBezTo>
                      <a:lnTo>
                        <a:pt x="1144666" y="716610"/>
                      </a:lnTo>
                      <a:cubicBezTo>
                        <a:pt x="1098436" y="701199"/>
                        <a:pt x="1115274" y="695586"/>
                        <a:pt x="1092279" y="707085"/>
                      </a:cubicBezTo>
                      <a:lnTo>
                        <a:pt x="1039891" y="749947"/>
                      </a:lnTo>
                      <a:cubicBezTo>
                        <a:pt x="1050154" y="811526"/>
                        <a:pt x="1035760" y="793441"/>
                        <a:pt x="1058941" y="816622"/>
                      </a:cubicBezTo>
                      <a:cubicBezTo>
                        <a:pt x="1098033" y="865487"/>
                        <a:pt x="1097041" y="843917"/>
                        <a:pt x="1097041" y="869010"/>
                      </a:cubicBezTo>
                      <a:cubicBezTo>
                        <a:pt x="1087014" y="899091"/>
                        <a:pt x="1087516" y="887545"/>
                        <a:pt x="1087516" y="902347"/>
                      </a:cubicBezTo>
                      <a:lnTo>
                        <a:pt x="1077991" y="907110"/>
                      </a:lnTo>
                      <a:cubicBezTo>
                        <a:pt x="1019259" y="902215"/>
                        <a:pt x="1020841" y="921463"/>
                        <a:pt x="1020841" y="897585"/>
                      </a:cubicBezTo>
                      <a:lnTo>
                        <a:pt x="977979" y="854722"/>
                      </a:lnTo>
                      <a:lnTo>
                        <a:pt x="949404" y="840435"/>
                      </a:lnTo>
                      <a:lnTo>
                        <a:pt x="906541" y="802335"/>
                      </a:lnTo>
                      <a:lnTo>
                        <a:pt x="887491" y="749947"/>
                      </a:lnTo>
                      <a:cubicBezTo>
                        <a:pt x="905556" y="709301"/>
                        <a:pt x="922344" y="709845"/>
                        <a:pt x="892254" y="702322"/>
                      </a:cubicBezTo>
                      <a:cubicBezTo>
                        <a:pt x="890714" y="701937"/>
                        <a:pt x="889079" y="702322"/>
                        <a:pt x="887491" y="702322"/>
                      </a:cubicBezTo>
                      <a:cubicBezTo>
                        <a:pt x="841526" y="727859"/>
                        <a:pt x="851939" y="711517"/>
                        <a:pt x="839866" y="735660"/>
                      </a:cubicBezTo>
                      <a:cubicBezTo>
                        <a:pt x="829751" y="760946"/>
                        <a:pt x="830341" y="750923"/>
                        <a:pt x="830341" y="764235"/>
                      </a:cubicBezTo>
                      <a:lnTo>
                        <a:pt x="797004" y="778522"/>
                      </a:lnTo>
                      <a:lnTo>
                        <a:pt x="797004" y="730897"/>
                      </a:lnTo>
                      <a:cubicBezTo>
                        <a:pt x="762288" y="711059"/>
                        <a:pt x="776465" y="711847"/>
                        <a:pt x="758904" y="711847"/>
                      </a:cubicBezTo>
                      <a:lnTo>
                        <a:pt x="735091" y="759472"/>
                      </a:lnTo>
                      <a:lnTo>
                        <a:pt x="706516" y="830910"/>
                      </a:lnTo>
                      <a:lnTo>
                        <a:pt x="725566" y="869010"/>
                      </a:lnTo>
                      <a:lnTo>
                        <a:pt x="668416" y="869010"/>
                      </a:lnTo>
                      <a:cubicBezTo>
                        <a:pt x="619234" y="878846"/>
                        <a:pt x="620791" y="862346"/>
                        <a:pt x="620791" y="883297"/>
                      </a:cubicBezTo>
                      <a:lnTo>
                        <a:pt x="635079" y="935685"/>
                      </a:lnTo>
                      <a:cubicBezTo>
                        <a:pt x="674525" y="960338"/>
                        <a:pt x="673179" y="944521"/>
                        <a:pt x="673179" y="964260"/>
                      </a:cubicBezTo>
                      <a:lnTo>
                        <a:pt x="587454" y="959497"/>
                      </a:lnTo>
                      <a:lnTo>
                        <a:pt x="554116" y="892822"/>
                      </a:lnTo>
                      <a:lnTo>
                        <a:pt x="554116" y="845197"/>
                      </a:lnTo>
                      <a:lnTo>
                        <a:pt x="487441" y="802335"/>
                      </a:lnTo>
                      <a:lnTo>
                        <a:pt x="439816" y="759472"/>
                      </a:lnTo>
                      <a:lnTo>
                        <a:pt x="439816" y="759472"/>
                      </a:lnTo>
                      <a:cubicBezTo>
                        <a:pt x="478828" y="847249"/>
                        <a:pt x="500025" y="823083"/>
                        <a:pt x="473154" y="849960"/>
                      </a:cubicBezTo>
                      <a:cubicBezTo>
                        <a:pt x="526770" y="893827"/>
                        <a:pt x="525541" y="870260"/>
                        <a:pt x="525541" y="897585"/>
                      </a:cubicBezTo>
                      <a:cubicBezTo>
                        <a:pt x="508079" y="916635"/>
                        <a:pt x="490079" y="935206"/>
                        <a:pt x="473154" y="954735"/>
                      </a:cubicBezTo>
                      <a:cubicBezTo>
                        <a:pt x="469405" y="959060"/>
                        <a:pt x="463629" y="969022"/>
                        <a:pt x="463629" y="969022"/>
                      </a:cubicBezTo>
                      <a:cubicBezTo>
                        <a:pt x="423301" y="963982"/>
                        <a:pt x="434579" y="973310"/>
                        <a:pt x="420766" y="959497"/>
                      </a:cubicBezTo>
                      <a:cubicBezTo>
                        <a:pt x="425978" y="923017"/>
                        <a:pt x="414304" y="926160"/>
                        <a:pt x="435054" y="926160"/>
                      </a:cubicBezTo>
                      <a:lnTo>
                        <a:pt x="487441" y="926160"/>
                      </a:lnTo>
                      <a:lnTo>
                        <a:pt x="482679" y="873772"/>
                      </a:lnTo>
                      <a:lnTo>
                        <a:pt x="411241" y="826147"/>
                      </a:lnTo>
                      <a:lnTo>
                        <a:pt x="377904" y="783285"/>
                      </a:lnTo>
                      <a:lnTo>
                        <a:pt x="330279" y="783285"/>
                      </a:lnTo>
                      <a:cubicBezTo>
                        <a:pt x="325255" y="813426"/>
                        <a:pt x="335172" y="811860"/>
                        <a:pt x="320754" y="811860"/>
                      </a:cubicBezTo>
                      <a:lnTo>
                        <a:pt x="282654" y="807097"/>
                      </a:lnTo>
                      <a:cubicBezTo>
                        <a:pt x="251918" y="817342"/>
                        <a:pt x="255335" y="808720"/>
                        <a:pt x="244554" y="835672"/>
                      </a:cubicBezTo>
                      <a:cubicBezTo>
                        <a:pt x="240825" y="844994"/>
                        <a:pt x="235029" y="864247"/>
                        <a:pt x="235029" y="864247"/>
                      </a:cubicBezTo>
                      <a:lnTo>
                        <a:pt x="196929" y="897585"/>
                      </a:lnTo>
                      <a:cubicBezTo>
                        <a:pt x="182139" y="941953"/>
                        <a:pt x="197701" y="940447"/>
                        <a:pt x="177879" y="940447"/>
                      </a:cubicBezTo>
                      <a:cubicBezTo>
                        <a:pt x="103493" y="970201"/>
                        <a:pt x="132088" y="969022"/>
                        <a:pt x="96916" y="969022"/>
                      </a:cubicBezTo>
                      <a:lnTo>
                        <a:pt x="68341" y="964260"/>
                      </a:lnTo>
                      <a:cubicBezTo>
                        <a:pt x="14217" y="919975"/>
                        <a:pt x="0" y="937351"/>
                        <a:pt x="20716" y="916635"/>
                      </a:cubicBezTo>
                      <a:cubicBezTo>
                        <a:pt x="30661" y="842050"/>
                        <a:pt x="30241" y="869220"/>
                        <a:pt x="30241" y="835672"/>
                      </a:cubicBezTo>
                      <a:cubicBezTo>
                        <a:pt x="35148" y="781704"/>
                        <a:pt x="17470" y="783285"/>
                        <a:pt x="39766" y="783285"/>
                      </a:cubicBezTo>
                      <a:lnTo>
                        <a:pt x="73104" y="788047"/>
                      </a:lnTo>
                      <a:lnTo>
                        <a:pt x="182641" y="807097"/>
                      </a:lnTo>
                      <a:cubicBezTo>
                        <a:pt x="198044" y="766024"/>
                        <a:pt x="196929" y="782561"/>
                        <a:pt x="196929" y="759472"/>
                      </a:cubicBezTo>
                      <a:lnTo>
                        <a:pt x="173116" y="707085"/>
                      </a:lnTo>
                      <a:lnTo>
                        <a:pt x="111204" y="659460"/>
                      </a:lnTo>
                      <a:cubicBezTo>
                        <a:pt x="175093" y="625058"/>
                        <a:pt x="156540" y="642694"/>
                        <a:pt x="177879" y="621360"/>
                      </a:cubicBezTo>
                      <a:cubicBezTo>
                        <a:pt x="265734" y="592075"/>
                        <a:pt x="242308" y="614086"/>
                        <a:pt x="268366" y="588022"/>
                      </a:cubicBezTo>
                      <a:cubicBezTo>
                        <a:pt x="279479" y="575322"/>
                        <a:pt x="289771" y="561855"/>
                        <a:pt x="301704" y="549922"/>
                      </a:cubicBezTo>
                      <a:cubicBezTo>
                        <a:pt x="305751" y="545875"/>
                        <a:pt x="315991" y="540397"/>
                        <a:pt x="315991" y="540397"/>
                      </a:cubicBezTo>
                      <a:cubicBezTo>
                        <a:pt x="363206" y="519413"/>
                        <a:pt x="358854" y="536982"/>
                        <a:pt x="358854" y="507060"/>
                      </a:cubicBezTo>
                      <a:lnTo>
                        <a:pt x="368379" y="435622"/>
                      </a:lnTo>
                      <a:cubicBezTo>
                        <a:pt x="403961" y="400040"/>
                        <a:pt x="401716" y="386570"/>
                        <a:pt x="401716" y="411810"/>
                      </a:cubicBezTo>
                      <a:lnTo>
                        <a:pt x="396954" y="497535"/>
                      </a:lnTo>
                      <a:lnTo>
                        <a:pt x="411241" y="540397"/>
                      </a:lnTo>
                      <a:cubicBezTo>
                        <a:pt x="440697" y="496214"/>
                        <a:pt x="422645" y="497535"/>
                        <a:pt x="444579" y="497535"/>
                      </a:cubicBezTo>
                      <a:lnTo>
                        <a:pt x="535066" y="488010"/>
                      </a:lnTo>
                      <a:lnTo>
                        <a:pt x="568404" y="492772"/>
                      </a:lnTo>
                      <a:cubicBezTo>
                        <a:pt x="583109" y="438853"/>
                        <a:pt x="582691" y="458485"/>
                        <a:pt x="582691" y="435622"/>
                      </a:cubicBezTo>
                      <a:lnTo>
                        <a:pt x="606504" y="411810"/>
                      </a:lnTo>
                      <a:lnTo>
                        <a:pt x="606504" y="411810"/>
                      </a:lnTo>
                      <a:cubicBezTo>
                        <a:pt x="631239" y="377180"/>
                        <a:pt x="630316" y="392128"/>
                        <a:pt x="630316" y="373710"/>
                      </a:cubicBezTo>
                      <a:cubicBezTo>
                        <a:pt x="684235" y="359004"/>
                        <a:pt x="664604" y="359422"/>
                        <a:pt x="687466" y="359422"/>
                      </a:cubicBezTo>
                      <a:lnTo>
                        <a:pt x="749379" y="345135"/>
                      </a:lnTo>
                      <a:lnTo>
                        <a:pt x="716041" y="292747"/>
                      </a:lnTo>
                      <a:lnTo>
                        <a:pt x="677941" y="330847"/>
                      </a:lnTo>
                      <a:cubicBezTo>
                        <a:pt x="595434" y="311433"/>
                        <a:pt x="596979" y="339521"/>
                        <a:pt x="596979" y="307035"/>
                      </a:cubicBezTo>
                      <a:cubicBezTo>
                        <a:pt x="586886" y="251523"/>
                        <a:pt x="587454" y="272396"/>
                        <a:pt x="587454" y="245122"/>
                      </a:cubicBezTo>
                      <a:lnTo>
                        <a:pt x="630316" y="192735"/>
                      </a:lnTo>
                      <a:lnTo>
                        <a:pt x="654129" y="159397"/>
                      </a:lnTo>
                      <a:cubicBezTo>
                        <a:pt x="614489" y="149487"/>
                        <a:pt x="629120" y="149872"/>
                        <a:pt x="611266" y="149872"/>
                      </a:cubicBezTo>
                      <a:cubicBezTo>
                        <a:pt x="585391" y="186099"/>
                        <a:pt x="599669" y="177103"/>
                        <a:pt x="577929" y="187972"/>
                      </a:cubicBezTo>
                      <a:lnTo>
                        <a:pt x="525541" y="230835"/>
                      </a:lnTo>
                      <a:lnTo>
                        <a:pt x="520779" y="302272"/>
                      </a:lnTo>
                      <a:lnTo>
                        <a:pt x="554116" y="345135"/>
                      </a:lnTo>
                      <a:cubicBezTo>
                        <a:pt x="515024" y="393999"/>
                        <a:pt x="536346" y="392760"/>
                        <a:pt x="511254" y="392760"/>
                      </a:cubicBezTo>
                      <a:cubicBezTo>
                        <a:pt x="481102" y="473164"/>
                        <a:pt x="501861" y="488142"/>
                        <a:pt x="473154" y="459435"/>
                      </a:cubicBezTo>
                      <a:cubicBezTo>
                        <a:pt x="438841" y="415319"/>
                        <a:pt x="457917" y="416572"/>
                        <a:pt x="435054" y="416572"/>
                      </a:cubicBezTo>
                      <a:cubicBezTo>
                        <a:pt x="400864" y="362846"/>
                        <a:pt x="422414" y="364185"/>
                        <a:pt x="396954" y="364185"/>
                      </a:cubicBezTo>
                      <a:lnTo>
                        <a:pt x="325516" y="392760"/>
                      </a:lnTo>
                      <a:lnTo>
                        <a:pt x="296941" y="302272"/>
                      </a:lnTo>
                      <a:cubicBezTo>
                        <a:pt x="311229" y="276872"/>
                        <a:pt x="320443" y="247854"/>
                        <a:pt x="339804" y="226072"/>
                      </a:cubicBezTo>
                      <a:cubicBezTo>
                        <a:pt x="347482" y="217434"/>
                        <a:pt x="373141" y="216547"/>
                        <a:pt x="373141" y="216547"/>
                      </a:cubicBezTo>
                      <a:cubicBezTo>
                        <a:pt x="401716" y="189560"/>
                        <a:pt x="431073" y="163377"/>
                        <a:pt x="458866" y="135585"/>
                      </a:cubicBezTo>
                      <a:cubicBezTo>
                        <a:pt x="464479" y="129972"/>
                        <a:pt x="473154" y="116535"/>
                        <a:pt x="473154" y="116535"/>
                      </a:cubicBezTo>
                      <a:cubicBezTo>
                        <a:pt x="499206" y="27957"/>
                        <a:pt x="468835" y="35572"/>
                        <a:pt x="520779" y="35572"/>
                      </a:cubicBezTo>
                      <a:cubicBezTo>
                        <a:pt x="668150" y="0"/>
                        <a:pt x="611532" y="2235"/>
                        <a:pt x="687466" y="2235"/>
                      </a:cubicBezTo>
                      <a:lnTo>
                        <a:pt x="835104" y="35572"/>
                      </a:lnTo>
                      <a:cubicBezTo>
                        <a:pt x="947640" y="74715"/>
                        <a:pt x="944641" y="35014"/>
                        <a:pt x="944641" y="83197"/>
                      </a:cubicBezTo>
                      <a:cubicBezTo>
                        <a:pt x="917654" y="105422"/>
                        <a:pt x="893405" y="131470"/>
                        <a:pt x="863679" y="149872"/>
                      </a:cubicBezTo>
                      <a:cubicBezTo>
                        <a:pt x="858114" y="153317"/>
                        <a:pt x="844629" y="145110"/>
                        <a:pt x="844629" y="145110"/>
                      </a:cubicBezTo>
                      <a:lnTo>
                        <a:pt x="844629" y="145110"/>
                      </a:lnTo>
                      <a:cubicBezTo>
                        <a:pt x="855741" y="175272"/>
                        <a:pt x="859755" y="209109"/>
                        <a:pt x="877966" y="235597"/>
                      </a:cubicBezTo>
                      <a:cubicBezTo>
                        <a:pt x="882463" y="242138"/>
                        <a:pt x="897016" y="221310"/>
                        <a:pt x="897016" y="221310"/>
                      </a:cubicBezTo>
                      <a:cubicBezTo>
                        <a:pt x="969719" y="114680"/>
                        <a:pt x="938567" y="146428"/>
                        <a:pt x="973216" y="111772"/>
                      </a:cubicBezTo>
                      <a:cubicBezTo>
                        <a:pt x="1002456" y="48418"/>
                        <a:pt x="979062" y="49860"/>
                        <a:pt x="1006554" y="49860"/>
                      </a:cubicBezTo>
                      <a:lnTo>
                        <a:pt x="1049416" y="97485"/>
                      </a:lnTo>
                      <a:cubicBezTo>
                        <a:pt x="1137561" y="56005"/>
                        <a:pt x="1100552" y="59385"/>
                        <a:pt x="1154191" y="59385"/>
                      </a:cubicBezTo>
                      <a:lnTo>
                        <a:pt x="1311354" y="54622"/>
                      </a:lnTo>
                      <a:lnTo>
                        <a:pt x="1268491" y="11760"/>
                      </a:lnTo>
                      <a:lnTo>
                        <a:pt x="1392316" y="5938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067300" y="2719388"/>
                  <a:ext cx="207728" cy="144309"/>
                </a:xfrm>
                <a:custGeom>
                  <a:avLst/>
                  <a:gdLst>
                    <a:gd name="connsiteX0" fmla="*/ 38100 w 207728"/>
                    <a:gd name="connsiteY0" fmla="*/ 42862 h 144309"/>
                    <a:gd name="connsiteX1" fmla="*/ 147638 w 207728"/>
                    <a:gd name="connsiteY1" fmla="*/ 0 h 144309"/>
                    <a:gd name="connsiteX2" fmla="*/ 200025 w 207728"/>
                    <a:gd name="connsiteY2" fmla="*/ 66675 h 144309"/>
                    <a:gd name="connsiteX3" fmla="*/ 190500 w 207728"/>
                    <a:gd name="connsiteY3" fmla="*/ 104775 h 144309"/>
                    <a:gd name="connsiteX4" fmla="*/ 176213 w 207728"/>
                    <a:gd name="connsiteY4" fmla="*/ 109537 h 144309"/>
                    <a:gd name="connsiteX5" fmla="*/ 85725 w 207728"/>
                    <a:gd name="connsiteY5" fmla="*/ 119062 h 144309"/>
                    <a:gd name="connsiteX6" fmla="*/ 0 w 207728"/>
                    <a:gd name="connsiteY6" fmla="*/ 80962 h 144309"/>
                    <a:gd name="connsiteX7" fmla="*/ 38100 w 207728"/>
                    <a:gd name="connsiteY7" fmla="*/ 42862 h 14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728" h="144309">
                      <a:moveTo>
                        <a:pt x="38100" y="42862"/>
                      </a:moveTo>
                      <a:lnTo>
                        <a:pt x="147638" y="0"/>
                      </a:lnTo>
                      <a:cubicBezTo>
                        <a:pt x="207728" y="43702"/>
                        <a:pt x="200025" y="16508"/>
                        <a:pt x="200025" y="66675"/>
                      </a:cubicBezTo>
                      <a:cubicBezTo>
                        <a:pt x="196850" y="79375"/>
                        <a:pt x="196857" y="93332"/>
                        <a:pt x="190500" y="104775"/>
                      </a:cubicBezTo>
                      <a:cubicBezTo>
                        <a:pt x="188062" y="109163"/>
                        <a:pt x="176213" y="109537"/>
                        <a:pt x="176213" y="109537"/>
                      </a:cubicBezTo>
                      <a:cubicBezTo>
                        <a:pt x="88273" y="124194"/>
                        <a:pt x="110972" y="144309"/>
                        <a:pt x="85725" y="119062"/>
                      </a:cubicBezTo>
                      <a:lnTo>
                        <a:pt x="0" y="80962"/>
                      </a:lnTo>
                      <a:lnTo>
                        <a:pt x="38100" y="4286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5338763" y="2967038"/>
                  <a:ext cx="200249" cy="261937"/>
                </a:xfrm>
                <a:custGeom>
                  <a:avLst/>
                  <a:gdLst>
                    <a:gd name="connsiteX0" fmla="*/ 80962 w 200249"/>
                    <a:gd name="connsiteY0" fmla="*/ 0 h 261937"/>
                    <a:gd name="connsiteX1" fmla="*/ 76200 w 200249"/>
                    <a:gd name="connsiteY1" fmla="*/ 57150 h 261937"/>
                    <a:gd name="connsiteX2" fmla="*/ 71437 w 200249"/>
                    <a:gd name="connsiteY2" fmla="*/ 142875 h 261937"/>
                    <a:gd name="connsiteX3" fmla="*/ 28575 w 200249"/>
                    <a:gd name="connsiteY3" fmla="*/ 128587 h 261937"/>
                    <a:gd name="connsiteX4" fmla="*/ 0 w 200249"/>
                    <a:gd name="connsiteY4" fmla="*/ 209550 h 261937"/>
                    <a:gd name="connsiteX5" fmla="*/ 47625 w 200249"/>
                    <a:gd name="connsiteY5" fmla="*/ 228600 h 261937"/>
                    <a:gd name="connsiteX6" fmla="*/ 52387 w 200249"/>
                    <a:gd name="connsiteY6" fmla="*/ 214312 h 261937"/>
                    <a:gd name="connsiteX7" fmla="*/ 76200 w 200249"/>
                    <a:gd name="connsiteY7" fmla="*/ 157162 h 261937"/>
                    <a:gd name="connsiteX8" fmla="*/ 109537 w 200249"/>
                    <a:gd name="connsiteY8" fmla="*/ 147637 h 261937"/>
                    <a:gd name="connsiteX9" fmla="*/ 104775 w 200249"/>
                    <a:gd name="connsiteY9" fmla="*/ 185737 h 261937"/>
                    <a:gd name="connsiteX10" fmla="*/ 90487 w 200249"/>
                    <a:gd name="connsiteY10" fmla="*/ 261937 h 261937"/>
                    <a:gd name="connsiteX11" fmla="*/ 166687 w 200249"/>
                    <a:gd name="connsiteY11" fmla="*/ 238125 h 261937"/>
                    <a:gd name="connsiteX12" fmla="*/ 176212 w 200249"/>
                    <a:gd name="connsiteY12" fmla="*/ 223837 h 261937"/>
                    <a:gd name="connsiteX13" fmla="*/ 200025 w 200249"/>
                    <a:gd name="connsiteY13" fmla="*/ 171450 h 261937"/>
                    <a:gd name="connsiteX14" fmla="*/ 128587 w 200249"/>
                    <a:gd name="connsiteY14" fmla="*/ 109537 h 261937"/>
                    <a:gd name="connsiteX15" fmla="*/ 152400 w 200249"/>
                    <a:gd name="connsiteY15" fmla="*/ 61912 h 261937"/>
                    <a:gd name="connsiteX16" fmla="*/ 138112 w 200249"/>
                    <a:gd name="connsiteY16" fmla="*/ 4762 h 261937"/>
                    <a:gd name="connsiteX17" fmla="*/ 80962 w 200249"/>
                    <a:gd name="connsiteY17" fmla="*/ 0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0249" h="261937">
                      <a:moveTo>
                        <a:pt x="80962" y="0"/>
                      </a:moveTo>
                      <a:lnTo>
                        <a:pt x="76200" y="57150"/>
                      </a:lnTo>
                      <a:lnTo>
                        <a:pt x="71437" y="142875"/>
                      </a:lnTo>
                      <a:lnTo>
                        <a:pt x="28575" y="128587"/>
                      </a:lnTo>
                      <a:lnTo>
                        <a:pt x="0" y="209550"/>
                      </a:lnTo>
                      <a:cubicBezTo>
                        <a:pt x="15875" y="215900"/>
                        <a:pt x="30597" y="227052"/>
                        <a:pt x="47625" y="228600"/>
                      </a:cubicBezTo>
                      <a:cubicBezTo>
                        <a:pt x="52625" y="229054"/>
                        <a:pt x="52387" y="214312"/>
                        <a:pt x="52387" y="214312"/>
                      </a:cubicBezTo>
                      <a:cubicBezTo>
                        <a:pt x="77620" y="163847"/>
                        <a:pt x="76200" y="184436"/>
                        <a:pt x="76200" y="157162"/>
                      </a:cubicBezTo>
                      <a:lnTo>
                        <a:pt x="109537" y="147637"/>
                      </a:lnTo>
                      <a:cubicBezTo>
                        <a:pt x="104253" y="179344"/>
                        <a:pt x="104775" y="166556"/>
                        <a:pt x="104775" y="185737"/>
                      </a:cubicBezTo>
                      <a:lnTo>
                        <a:pt x="90487" y="261937"/>
                      </a:lnTo>
                      <a:cubicBezTo>
                        <a:pt x="115887" y="254000"/>
                        <a:pt x="142609" y="249456"/>
                        <a:pt x="166687" y="238125"/>
                      </a:cubicBezTo>
                      <a:cubicBezTo>
                        <a:pt x="200249" y="222331"/>
                        <a:pt x="157483" y="223837"/>
                        <a:pt x="176212" y="223837"/>
                      </a:cubicBezTo>
                      <a:lnTo>
                        <a:pt x="200025" y="171450"/>
                      </a:lnTo>
                      <a:lnTo>
                        <a:pt x="128587" y="109537"/>
                      </a:lnTo>
                      <a:cubicBezTo>
                        <a:pt x="148549" y="64623"/>
                        <a:pt x="136581" y="77731"/>
                        <a:pt x="152400" y="61912"/>
                      </a:cubicBezTo>
                      <a:lnTo>
                        <a:pt x="138112" y="4762"/>
                      </a:lnTo>
                      <a:lnTo>
                        <a:pt x="8096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00647" y="2238375"/>
                  <a:ext cx="314391" cy="179434"/>
                </a:xfrm>
                <a:custGeom>
                  <a:avLst/>
                  <a:gdLst>
                    <a:gd name="connsiteX0" fmla="*/ 4828 w 314391"/>
                    <a:gd name="connsiteY0" fmla="*/ 42863 h 179434"/>
                    <a:gd name="connsiteX1" fmla="*/ 42928 w 314391"/>
                    <a:gd name="connsiteY1" fmla="*/ 152400 h 179434"/>
                    <a:gd name="connsiteX2" fmla="*/ 142941 w 314391"/>
                    <a:gd name="connsiteY2" fmla="*/ 138113 h 179434"/>
                    <a:gd name="connsiteX3" fmla="*/ 209616 w 314391"/>
                    <a:gd name="connsiteY3" fmla="*/ 157163 h 179434"/>
                    <a:gd name="connsiteX4" fmla="*/ 290578 w 314391"/>
                    <a:gd name="connsiteY4" fmla="*/ 133350 h 179434"/>
                    <a:gd name="connsiteX5" fmla="*/ 314391 w 314391"/>
                    <a:gd name="connsiteY5" fmla="*/ 52388 h 179434"/>
                    <a:gd name="connsiteX6" fmla="*/ 209616 w 314391"/>
                    <a:gd name="connsiteY6" fmla="*/ 0 h 179434"/>
                    <a:gd name="connsiteX7" fmla="*/ 104841 w 314391"/>
                    <a:gd name="connsiteY7" fmla="*/ 33338 h 179434"/>
                    <a:gd name="connsiteX8" fmla="*/ 4828 w 314391"/>
                    <a:gd name="connsiteY8" fmla="*/ 42863 h 179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91" h="179434">
                      <a:moveTo>
                        <a:pt x="4828" y="42863"/>
                      </a:moveTo>
                      <a:cubicBezTo>
                        <a:pt x="38628" y="153919"/>
                        <a:pt x="0" y="152400"/>
                        <a:pt x="42928" y="152400"/>
                      </a:cubicBezTo>
                      <a:lnTo>
                        <a:pt x="142941" y="138113"/>
                      </a:lnTo>
                      <a:cubicBezTo>
                        <a:pt x="211168" y="152733"/>
                        <a:pt x="209616" y="129670"/>
                        <a:pt x="209616" y="157163"/>
                      </a:cubicBezTo>
                      <a:cubicBezTo>
                        <a:pt x="296917" y="152027"/>
                        <a:pt x="290578" y="179434"/>
                        <a:pt x="290578" y="133350"/>
                      </a:cubicBezTo>
                      <a:cubicBezTo>
                        <a:pt x="310173" y="54972"/>
                        <a:pt x="291113" y="75661"/>
                        <a:pt x="314391" y="52388"/>
                      </a:cubicBezTo>
                      <a:lnTo>
                        <a:pt x="209616" y="0"/>
                      </a:lnTo>
                      <a:lnTo>
                        <a:pt x="104841" y="33338"/>
                      </a:lnTo>
                      <a:lnTo>
                        <a:pt x="4828" y="428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443663" y="2386013"/>
                  <a:ext cx="266700" cy="214312"/>
                </a:xfrm>
                <a:custGeom>
                  <a:avLst/>
                  <a:gdLst>
                    <a:gd name="connsiteX0" fmla="*/ 266700 w 266700"/>
                    <a:gd name="connsiteY0" fmla="*/ 0 h 214312"/>
                    <a:gd name="connsiteX1" fmla="*/ 85725 w 266700"/>
                    <a:gd name="connsiteY1" fmla="*/ 71437 h 214312"/>
                    <a:gd name="connsiteX2" fmla="*/ 4762 w 266700"/>
                    <a:gd name="connsiteY2" fmla="*/ 114300 h 214312"/>
                    <a:gd name="connsiteX3" fmla="*/ 0 w 266700"/>
                    <a:gd name="connsiteY3" fmla="*/ 128587 h 214312"/>
                    <a:gd name="connsiteX4" fmla="*/ 9525 w 266700"/>
                    <a:gd name="connsiteY4" fmla="*/ 171450 h 214312"/>
                    <a:gd name="connsiteX5" fmla="*/ 19050 w 266700"/>
                    <a:gd name="connsiteY5" fmla="*/ 185737 h 214312"/>
                    <a:gd name="connsiteX6" fmla="*/ 57150 w 266700"/>
                    <a:gd name="connsiteY6" fmla="*/ 214312 h 214312"/>
                    <a:gd name="connsiteX7" fmla="*/ 109537 w 266700"/>
                    <a:gd name="connsiteY7" fmla="*/ 209550 h 214312"/>
                    <a:gd name="connsiteX8" fmla="*/ 52387 w 266700"/>
                    <a:gd name="connsiteY8" fmla="*/ 133350 h 214312"/>
                    <a:gd name="connsiteX9" fmla="*/ 147637 w 266700"/>
                    <a:gd name="connsiteY9" fmla="*/ 66675 h 214312"/>
                    <a:gd name="connsiteX10" fmla="*/ 166687 w 266700"/>
                    <a:gd name="connsiteY10" fmla="*/ 61912 h 214312"/>
                    <a:gd name="connsiteX11" fmla="*/ 266700 w 266700"/>
                    <a:gd name="connsiteY11" fmla="*/ 0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6700" h="214312">
                      <a:moveTo>
                        <a:pt x="266700" y="0"/>
                      </a:moveTo>
                      <a:cubicBezTo>
                        <a:pt x="88387" y="67469"/>
                        <a:pt x="134895" y="22267"/>
                        <a:pt x="85725" y="71437"/>
                      </a:cubicBezTo>
                      <a:cubicBezTo>
                        <a:pt x="58737" y="85725"/>
                        <a:pt x="30170" y="97361"/>
                        <a:pt x="4762" y="114300"/>
                      </a:cubicBezTo>
                      <a:cubicBezTo>
                        <a:pt x="585" y="117085"/>
                        <a:pt x="0" y="128587"/>
                        <a:pt x="0" y="128587"/>
                      </a:cubicBezTo>
                      <a:cubicBezTo>
                        <a:pt x="3175" y="142875"/>
                        <a:pt x="4897" y="157565"/>
                        <a:pt x="9525" y="171450"/>
                      </a:cubicBezTo>
                      <a:cubicBezTo>
                        <a:pt x="11335" y="176880"/>
                        <a:pt x="19050" y="185737"/>
                        <a:pt x="19050" y="185737"/>
                      </a:cubicBezTo>
                      <a:lnTo>
                        <a:pt x="57150" y="214312"/>
                      </a:lnTo>
                      <a:lnTo>
                        <a:pt x="109537" y="209550"/>
                      </a:lnTo>
                      <a:lnTo>
                        <a:pt x="52387" y="133350"/>
                      </a:lnTo>
                      <a:cubicBezTo>
                        <a:pt x="84137" y="111125"/>
                        <a:pt x="114772" y="87216"/>
                        <a:pt x="147637" y="66675"/>
                      </a:cubicBezTo>
                      <a:cubicBezTo>
                        <a:pt x="153188" y="63206"/>
                        <a:pt x="166687" y="61912"/>
                        <a:pt x="166687" y="61912"/>
                      </a:cubicBezTo>
                      <a:lnTo>
                        <a:pt x="26670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19" name="Freeform 18"/>
              <p:cNvSpPr/>
              <p:nvPr/>
            </p:nvSpPr>
            <p:spPr>
              <a:xfrm>
                <a:off x="2285984" y="3071810"/>
                <a:ext cx="2967054" cy="2302486"/>
              </a:xfrm>
              <a:custGeom>
                <a:avLst/>
                <a:gdLst>
                  <a:gd name="connsiteX0" fmla="*/ 711200 w 2967054"/>
                  <a:gd name="connsiteY0" fmla="*/ 292100 h 2302486"/>
                  <a:gd name="connsiteX1" fmla="*/ 755650 w 2967054"/>
                  <a:gd name="connsiteY1" fmla="*/ 323850 h 2302486"/>
                  <a:gd name="connsiteX2" fmla="*/ 755650 w 2967054"/>
                  <a:gd name="connsiteY2" fmla="*/ 184150 h 2302486"/>
                  <a:gd name="connsiteX3" fmla="*/ 806450 w 2967054"/>
                  <a:gd name="connsiteY3" fmla="*/ 69850 h 2302486"/>
                  <a:gd name="connsiteX4" fmla="*/ 844550 w 2967054"/>
                  <a:gd name="connsiteY4" fmla="*/ 215900 h 2302486"/>
                  <a:gd name="connsiteX5" fmla="*/ 831850 w 2967054"/>
                  <a:gd name="connsiteY5" fmla="*/ 304800 h 2302486"/>
                  <a:gd name="connsiteX6" fmla="*/ 806450 w 2967054"/>
                  <a:gd name="connsiteY6" fmla="*/ 368300 h 2302486"/>
                  <a:gd name="connsiteX7" fmla="*/ 869950 w 2967054"/>
                  <a:gd name="connsiteY7" fmla="*/ 266700 h 2302486"/>
                  <a:gd name="connsiteX8" fmla="*/ 869950 w 2967054"/>
                  <a:gd name="connsiteY8" fmla="*/ 184150 h 2302486"/>
                  <a:gd name="connsiteX9" fmla="*/ 958850 w 2967054"/>
                  <a:gd name="connsiteY9" fmla="*/ 146050 h 2302486"/>
                  <a:gd name="connsiteX10" fmla="*/ 1041400 w 2967054"/>
                  <a:gd name="connsiteY10" fmla="*/ 107950 h 2302486"/>
                  <a:gd name="connsiteX11" fmla="*/ 1060450 w 2967054"/>
                  <a:gd name="connsiteY11" fmla="*/ 88900 h 2302486"/>
                  <a:gd name="connsiteX12" fmla="*/ 1073150 w 2967054"/>
                  <a:gd name="connsiteY12" fmla="*/ 82550 h 2302486"/>
                  <a:gd name="connsiteX13" fmla="*/ 1200150 w 2967054"/>
                  <a:gd name="connsiteY13" fmla="*/ 38100 h 2302486"/>
                  <a:gd name="connsiteX14" fmla="*/ 1320800 w 2967054"/>
                  <a:gd name="connsiteY14" fmla="*/ 19050 h 2302486"/>
                  <a:gd name="connsiteX15" fmla="*/ 1352550 w 2967054"/>
                  <a:gd name="connsiteY15" fmla="*/ 12700 h 2302486"/>
                  <a:gd name="connsiteX16" fmla="*/ 1530350 w 2967054"/>
                  <a:gd name="connsiteY16" fmla="*/ 0 h 2302486"/>
                  <a:gd name="connsiteX17" fmla="*/ 1530350 w 2967054"/>
                  <a:gd name="connsiteY17" fmla="*/ 114300 h 2302486"/>
                  <a:gd name="connsiteX18" fmla="*/ 1619250 w 2967054"/>
                  <a:gd name="connsiteY18" fmla="*/ 139700 h 2302486"/>
                  <a:gd name="connsiteX19" fmla="*/ 1778000 w 2967054"/>
                  <a:gd name="connsiteY19" fmla="*/ 165100 h 2302486"/>
                  <a:gd name="connsiteX20" fmla="*/ 1809750 w 2967054"/>
                  <a:gd name="connsiteY20" fmla="*/ 190500 h 2302486"/>
                  <a:gd name="connsiteX21" fmla="*/ 1911350 w 2967054"/>
                  <a:gd name="connsiteY21" fmla="*/ 215900 h 2302486"/>
                  <a:gd name="connsiteX22" fmla="*/ 1930400 w 2967054"/>
                  <a:gd name="connsiteY22" fmla="*/ 196850 h 2302486"/>
                  <a:gd name="connsiteX23" fmla="*/ 1981200 w 2967054"/>
                  <a:gd name="connsiteY23" fmla="*/ 196850 h 2302486"/>
                  <a:gd name="connsiteX24" fmla="*/ 2159000 w 2967054"/>
                  <a:gd name="connsiteY24" fmla="*/ 171450 h 2302486"/>
                  <a:gd name="connsiteX25" fmla="*/ 2349500 w 2967054"/>
                  <a:gd name="connsiteY25" fmla="*/ 203200 h 2302486"/>
                  <a:gd name="connsiteX26" fmla="*/ 2374900 w 2967054"/>
                  <a:gd name="connsiteY26" fmla="*/ 209550 h 2302486"/>
                  <a:gd name="connsiteX27" fmla="*/ 2444750 w 2967054"/>
                  <a:gd name="connsiteY27" fmla="*/ 215900 h 2302486"/>
                  <a:gd name="connsiteX28" fmla="*/ 2654300 w 2967054"/>
                  <a:gd name="connsiteY28" fmla="*/ 279400 h 2302486"/>
                  <a:gd name="connsiteX29" fmla="*/ 2876550 w 2967054"/>
                  <a:gd name="connsiteY29" fmla="*/ 317500 h 2302486"/>
                  <a:gd name="connsiteX30" fmla="*/ 2901950 w 2967054"/>
                  <a:gd name="connsiteY30" fmla="*/ 438150 h 2302486"/>
                  <a:gd name="connsiteX31" fmla="*/ 2889250 w 2967054"/>
                  <a:gd name="connsiteY31" fmla="*/ 438150 h 2302486"/>
                  <a:gd name="connsiteX32" fmla="*/ 2794000 w 2967054"/>
                  <a:gd name="connsiteY32" fmla="*/ 406400 h 2302486"/>
                  <a:gd name="connsiteX33" fmla="*/ 2724150 w 2967054"/>
                  <a:gd name="connsiteY33" fmla="*/ 419100 h 2302486"/>
                  <a:gd name="connsiteX34" fmla="*/ 2686050 w 2967054"/>
                  <a:gd name="connsiteY34" fmla="*/ 482600 h 2302486"/>
                  <a:gd name="connsiteX35" fmla="*/ 2578100 w 2967054"/>
                  <a:gd name="connsiteY35" fmla="*/ 546100 h 2302486"/>
                  <a:gd name="connsiteX36" fmla="*/ 2463800 w 2967054"/>
                  <a:gd name="connsiteY36" fmla="*/ 660400 h 2302486"/>
                  <a:gd name="connsiteX37" fmla="*/ 2438400 w 2967054"/>
                  <a:gd name="connsiteY37" fmla="*/ 749300 h 2302486"/>
                  <a:gd name="connsiteX38" fmla="*/ 2425700 w 2967054"/>
                  <a:gd name="connsiteY38" fmla="*/ 774700 h 2302486"/>
                  <a:gd name="connsiteX39" fmla="*/ 2330450 w 2967054"/>
                  <a:gd name="connsiteY39" fmla="*/ 831850 h 2302486"/>
                  <a:gd name="connsiteX40" fmla="*/ 2324100 w 2967054"/>
                  <a:gd name="connsiteY40" fmla="*/ 660400 h 2302486"/>
                  <a:gd name="connsiteX41" fmla="*/ 2400300 w 2967054"/>
                  <a:gd name="connsiteY41" fmla="*/ 558800 h 2302486"/>
                  <a:gd name="connsiteX42" fmla="*/ 2457450 w 2967054"/>
                  <a:gd name="connsiteY42" fmla="*/ 495300 h 2302486"/>
                  <a:gd name="connsiteX43" fmla="*/ 2349500 w 2967054"/>
                  <a:gd name="connsiteY43" fmla="*/ 558800 h 2302486"/>
                  <a:gd name="connsiteX44" fmla="*/ 2165350 w 2967054"/>
                  <a:gd name="connsiteY44" fmla="*/ 565150 h 2302486"/>
                  <a:gd name="connsiteX45" fmla="*/ 2006600 w 2967054"/>
                  <a:gd name="connsiteY45" fmla="*/ 654050 h 2302486"/>
                  <a:gd name="connsiteX46" fmla="*/ 1968500 w 2967054"/>
                  <a:gd name="connsiteY46" fmla="*/ 742950 h 2302486"/>
                  <a:gd name="connsiteX47" fmla="*/ 2076450 w 2967054"/>
                  <a:gd name="connsiteY47" fmla="*/ 812800 h 2302486"/>
                  <a:gd name="connsiteX48" fmla="*/ 2025650 w 2967054"/>
                  <a:gd name="connsiteY48" fmla="*/ 927100 h 2302486"/>
                  <a:gd name="connsiteX49" fmla="*/ 2019300 w 2967054"/>
                  <a:gd name="connsiteY49" fmla="*/ 952500 h 2302486"/>
                  <a:gd name="connsiteX50" fmla="*/ 1987550 w 2967054"/>
                  <a:gd name="connsiteY50" fmla="*/ 1003300 h 2302486"/>
                  <a:gd name="connsiteX51" fmla="*/ 1962150 w 2967054"/>
                  <a:gd name="connsiteY51" fmla="*/ 1054100 h 2302486"/>
                  <a:gd name="connsiteX52" fmla="*/ 1911350 w 2967054"/>
                  <a:gd name="connsiteY52" fmla="*/ 1098550 h 2302486"/>
                  <a:gd name="connsiteX53" fmla="*/ 1835150 w 2967054"/>
                  <a:gd name="connsiteY53" fmla="*/ 1111250 h 2302486"/>
                  <a:gd name="connsiteX54" fmla="*/ 1854200 w 2967054"/>
                  <a:gd name="connsiteY54" fmla="*/ 1219200 h 2302486"/>
                  <a:gd name="connsiteX55" fmla="*/ 1828800 w 2967054"/>
                  <a:gd name="connsiteY55" fmla="*/ 1250950 h 2302486"/>
                  <a:gd name="connsiteX56" fmla="*/ 1771650 w 2967054"/>
                  <a:gd name="connsiteY56" fmla="*/ 1123950 h 2302486"/>
                  <a:gd name="connsiteX57" fmla="*/ 1670050 w 2967054"/>
                  <a:gd name="connsiteY57" fmla="*/ 1130300 h 2302486"/>
                  <a:gd name="connsiteX58" fmla="*/ 1714500 w 2967054"/>
                  <a:gd name="connsiteY58" fmla="*/ 1276350 h 2302486"/>
                  <a:gd name="connsiteX59" fmla="*/ 1676400 w 2967054"/>
                  <a:gd name="connsiteY59" fmla="*/ 1479550 h 2302486"/>
                  <a:gd name="connsiteX60" fmla="*/ 1619250 w 2967054"/>
                  <a:gd name="connsiteY60" fmla="*/ 1530350 h 2302486"/>
                  <a:gd name="connsiteX61" fmla="*/ 1606550 w 2967054"/>
                  <a:gd name="connsiteY61" fmla="*/ 1549400 h 2302486"/>
                  <a:gd name="connsiteX62" fmla="*/ 1435100 w 2967054"/>
                  <a:gd name="connsiteY62" fmla="*/ 1600200 h 2302486"/>
                  <a:gd name="connsiteX63" fmla="*/ 1473200 w 2967054"/>
                  <a:gd name="connsiteY63" fmla="*/ 1708150 h 2302486"/>
                  <a:gd name="connsiteX64" fmla="*/ 1511300 w 2967054"/>
                  <a:gd name="connsiteY64" fmla="*/ 1790700 h 2302486"/>
                  <a:gd name="connsiteX65" fmla="*/ 1473200 w 2967054"/>
                  <a:gd name="connsiteY65" fmla="*/ 1828800 h 2302486"/>
                  <a:gd name="connsiteX66" fmla="*/ 1422400 w 2967054"/>
                  <a:gd name="connsiteY66" fmla="*/ 1847850 h 2302486"/>
                  <a:gd name="connsiteX67" fmla="*/ 1339850 w 2967054"/>
                  <a:gd name="connsiteY67" fmla="*/ 1758950 h 2302486"/>
                  <a:gd name="connsiteX68" fmla="*/ 1339850 w 2967054"/>
                  <a:gd name="connsiteY68" fmla="*/ 1765300 h 2302486"/>
                  <a:gd name="connsiteX69" fmla="*/ 1358900 w 2967054"/>
                  <a:gd name="connsiteY69" fmla="*/ 1898650 h 2302486"/>
                  <a:gd name="connsiteX70" fmla="*/ 1403350 w 2967054"/>
                  <a:gd name="connsiteY70" fmla="*/ 1981200 h 2302486"/>
                  <a:gd name="connsiteX71" fmla="*/ 1390650 w 2967054"/>
                  <a:gd name="connsiteY71" fmla="*/ 2012950 h 2302486"/>
                  <a:gd name="connsiteX72" fmla="*/ 1435100 w 2967054"/>
                  <a:gd name="connsiteY72" fmla="*/ 2139950 h 2302486"/>
                  <a:gd name="connsiteX73" fmla="*/ 1555750 w 2967054"/>
                  <a:gd name="connsiteY73" fmla="*/ 2197100 h 2302486"/>
                  <a:gd name="connsiteX74" fmla="*/ 1682750 w 2967054"/>
                  <a:gd name="connsiteY74" fmla="*/ 2235200 h 2302486"/>
                  <a:gd name="connsiteX75" fmla="*/ 1797050 w 2967054"/>
                  <a:gd name="connsiteY75" fmla="*/ 2247900 h 2302486"/>
                  <a:gd name="connsiteX76" fmla="*/ 1758950 w 2967054"/>
                  <a:gd name="connsiteY76" fmla="*/ 2298700 h 2302486"/>
                  <a:gd name="connsiteX77" fmla="*/ 1619250 w 2967054"/>
                  <a:gd name="connsiteY77" fmla="*/ 2266950 h 2302486"/>
                  <a:gd name="connsiteX78" fmla="*/ 1581150 w 2967054"/>
                  <a:gd name="connsiteY78" fmla="*/ 2254250 h 2302486"/>
                  <a:gd name="connsiteX79" fmla="*/ 1416050 w 2967054"/>
                  <a:gd name="connsiteY79" fmla="*/ 2190750 h 2302486"/>
                  <a:gd name="connsiteX80" fmla="*/ 1409700 w 2967054"/>
                  <a:gd name="connsiteY80" fmla="*/ 2171700 h 2302486"/>
                  <a:gd name="connsiteX81" fmla="*/ 1301750 w 2967054"/>
                  <a:gd name="connsiteY81" fmla="*/ 2025650 h 2302486"/>
                  <a:gd name="connsiteX82" fmla="*/ 1282700 w 2967054"/>
                  <a:gd name="connsiteY82" fmla="*/ 2012950 h 2302486"/>
                  <a:gd name="connsiteX83" fmla="*/ 1238250 w 2967054"/>
                  <a:gd name="connsiteY83" fmla="*/ 1911350 h 2302486"/>
                  <a:gd name="connsiteX84" fmla="*/ 1314450 w 2967054"/>
                  <a:gd name="connsiteY84" fmla="*/ 1943100 h 2302486"/>
                  <a:gd name="connsiteX85" fmla="*/ 1333500 w 2967054"/>
                  <a:gd name="connsiteY85" fmla="*/ 1974850 h 2302486"/>
                  <a:gd name="connsiteX86" fmla="*/ 1320800 w 2967054"/>
                  <a:gd name="connsiteY86" fmla="*/ 1816100 h 2302486"/>
                  <a:gd name="connsiteX87" fmla="*/ 1320800 w 2967054"/>
                  <a:gd name="connsiteY87" fmla="*/ 1746250 h 2302486"/>
                  <a:gd name="connsiteX88" fmla="*/ 1270000 w 2967054"/>
                  <a:gd name="connsiteY88" fmla="*/ 1670050 h 2302486"/>
                  <a:gd name="connsiteX89" fmla="*/ 1219200 w 2967054"/>
                  <a:gd name="connsiteY89" fmla="*/ 1695450 h 2302486"/>
                  <a:gd name="connsiteX90" fmla="*/ 1219200 w 2967054"/>
                  <a:gd name="connsiteY90" fmla="*/ 1606550 h 2302486"/>
                  <a:gd name="connsiteX91" fmla="*/ 1136650 w 2967054"/>
                  <a:gd name="connsiteY91" fmla="*/ 1549400 h 2302486"/>
                  <a:gd name="connsiteX92" fmla="*/ 1022350 w 2967054"/>
                  <a:gd name="connsiteY92" fmla="*/ 1657350 h 2302486"/>
                  <a:gd name="connsiteX93" fmla="*/ 958850 w 2967054"/>
                  <a:gd name="connsiteY93" fmla="*/ 1701800 h 2302486"/>
                  <a:gd name="connsiteX94" fmla="*/ 965200 w 2967054"/>
                  <a:gd name="connsiteY94" fmla="*/ 1841500 h 2302486"/>
                  <a:gd name="connsiteX95" fmla="*/ 984250 w 2967054"/>
                  <a:gd name="connsiteY95" fmla="*/ 1905000 h 2302486"/>
                  <a:gd name="connsiteX96" fmla="*/ 895350 w 2967054"/>
                  <a:gd name="connsiteY96" fmla="*/ 1828800 h 2302486"/>
                  <a:gd name="connsiteX97" fmla="*/ 857250 w 2967054"/>
                  <a:gd name="connsiteY97" fmla="*/ 1708150 h 2302486"/>
                  <a:gd name="connsiteX98" fmla="*/ 825500 w 2967054"/>
                  <a:gd name="connsiteY98" fmla="*/ 1600200 h 2302486"/>
                  <a:gd name="connsiteX99" fmla="*/ 742950 w 2967054"/>
                  <a:gd name="connsiteY99" fmla="*/ 1524000 h 2302486"/>
                  <a:gd name="connsiteX100" fmla="*/ 647700 w 2967054"/>
                  <a:gd name="connsiteY100" fmla="*/ 1473200 h 2302486"/>
                  <a:gd name="connsiteX101" fmla="*/ 558800 w 2967054"/>
                  <a:gd name="connsiteY101" fmla="*/ 1460500 h 2302486"/>
                  <a:gd name="connsiteX102" fmla="*/ 501650 w 2967054"/>
                  <a:gd name="connsiteY102" fmla="*/ 1454150 h 2302486"/>
                  <a:gd name="connsiteX103" fmla="*/ 419100 w 2967054"/>
                  <a:gd name="connsiteY103" fmla="*/ 1371600 h 2302486"/>
                  <a:gd name="connsiteX104" fmla="*/ 406400 w 2967054"/>
                  <a:gd name="connsiteY104" fmla="*/ 1435100 h 2302486"/>
                  <a:gd name="connsiteX105" fmla="*/ 412750 w 2967054"/>
                  <a:gd name="connsiteY105" fmla="*/ 1441450 h 2302486"/>
                  <a:gd name="connsiteX106" fmla="*/ 476250 w 2967054"/>
                  <a:gd name="connsiteY106" fmla="*/ 1504950 h 2302486"/>
                  <a:gd name="connsiteX107" fmla="*/ 546100 w 2967054"/>
                  <a:gd name="connsiteY107" fmla="*/ 1498600 h 2302486"/>
                  <a:gd name="connsiteX108" fmla="*/ 552450 w 2967054"/>
                  <a:gd name="connsiteY108" fmla="*/ 1498600 h 2302486"/>
                  <a:gd name="connsiteX109" fmla="*/ 596900 w 2967054"/>
                  <a:gd name="connsiteY109" fmla="*/ 1562100 h 2302486"/>
                  <a:gd name="connsiteX110" fmla="*/ 558800 w 2967054"/>
                  <a:gd name="connsiteY110" fmla="*/ 1600200 h 2302486"/>
                  <a:gd name="connsiteX111" fmla="*/ 546100 w 2967054"/>
                  <a:gd name="connsiteY111" fmla="*/ 1619250 h 2302486"/>
                  <a:gd name="connsiteX112" fmla="*/ 476250 w 2967054"/>
                  <a:gd name="connsiteY112" fmla="*/ 1689100 h 2302486"/>
                  <a:gd name="connsiteX113" fmla="*/ 450850 w 2967054"/>
                  <a:gd name="connsiteY113" fmla="*/ 1695450 h 2302486"/>
                  <a:gd name="connsiteX114" fmla="*/ 368300 w 2967054"/>
                  <a:gd name="connsiteY114" fmla="*/ 1746250 h 2302486"/>
                  <a:gd name="connsiteX115" fmla="*/ 298450 w 2967054"/>
                  <a:gd name="connsiteY115" fmla="*/ 1727200 h 2302486"/>
                  <a:gd name="connsiteX116" fmla="*/ 260350 w 2967054"/>
                  <a:gd name="connsiteY116" fmla="*/ 1574800 h 2302486"/>
                  <a:gd name="connsiteX117" fmla="*/ 241300 w 2967054"/>
                  <a:gd name="connsiteY117" fmla="*/ 1568450 h 2302486"/>
                  <a:gd name="connsiteX118" fmla="*/ 190500 w 2967054"/>
                  <a:gd name="connsiteY118" fmla="*/ 1447800 h 2302486"/>
                  <a:gd name="connsiteX119" fmla="*/ 171450 w 2967054"/>
                  <a:gd name="connsiteY119" fmla="*/ 1314450 h 2302486"/>
                  <a:gd name="connsiteX120" fmla="*/ 190500 w 2967054"/>
                  <a:gd name="connsiteY120" fmla="*/ 1206500 h 2302486"/>
                  <a:gd name="connsiteX121" fmla="*/ 114300 w 2967054"/>
                  <a:gd name="connsiteY121" fmla="*/ 1225550 h 2302486"/>
                  <a:gd name="connsiteX122" fmla="*/ 0 w 2967054"/>
                  <a:gd name="connsiteY122" fmla="*/ 1168400 h 2302486"/>
                  <a:gd name="connsiteX123" fmla="*/ 0 w 2967054"/>
                  <a:gd name="connsiteY123" fmla="*/ 1117600 h 2302486"/>
                  <a:gd name="connsiteX124" fmla="*/ 95250 w 2967054"/>
                  <a:gd name="connsiteY124" fmla="*/ 1085850 h 2302486"/>
                  <a:gd name="connsiteX125" fmla="*/ 190500 w 2967054"/>
                  <a:gd name="connsiteY125" fmla="*/ 1085850 h 2302486"/>
                  <a:gd name="connsiteX126" fmla="*/ 279400 w 2967054"/>
                  <a:gd name="connsiteY126" fmla="*/ 1092200 h 2302486"/>
                  <a:gd name="connsiteX127" fmla="*/ 419100 w 2967054"/>
                  <a:gd name="connsiteY127" fmla="*/ 1174750 h 2302486"/>
                  <a:gd name="connsiteX128" fmla="*/ 508000 w 2967054"/>
                  <a:gd name="connsiteY128" fmla="*/ 1206500 h 2302486"/>
                  <a:gd name="connsiteX129" fmla="*/ 495300 w 2967054"/>
                  <a:gd name="connsiteY129" fmla="*/ 1117600 h 2302486"/>
                  <a:gd name="connsiteX130" fmla="*/ 488950 w 2967054"/>
                  <a:gd name="connsiteY130" fmla="*/ 1028700 h 2302486"/>
                  <a:gd name="connsiteX131" fmla="*/ 482600 w 2967054"/>
                  <a:gd name="connsiteY131" fmla="*/ 984250 h 2302486"/>
                  <a:gd name="connsiteX132" fmla="*/ 469900 w 2967054"/>
                  <a:gd name="connsiteY132" fmla="*/ 908050 h 2302486"/>
                  <a:gd name="connsiteX133" fmla="*/ 514350 w 2967054"/>
                  <a:gd name="connsiteY133" fmla="*/ 831850 h 2302486"/>
                  <a:gd name="connsiteX134" fmla="*/ 590550 w 2967054"/>
                  <a:gd name="connsiteY134" fmla="*/ 800100 h 2302486"/>
                  <a:gd name="connsiteX135" fmla="*/ 622300 w 2967054"/>
                  <a:gd name="connsiteY135" fmla="*/ 660400 h 2302486"/>
                  <a:gd name="connsiteX136" fmla="*/ 635000 w 2967054"/>
                  <a:gd name="connsiteY136" fmla="*/ 488950 h 2302486"/>
                  <a:gd name="connsiteX137" fmla="*/ 666750 w 2967054"/>
                  <a:gd name="connsiteY137" fmla="*/ 393700 h 2302486"/>
                  <a:gd name="connsiteX138" fmla="*/ 711200 w 2967054"/>
                  <a:gd name="connsiteY138" fmla="*/ 292100 h 230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967054" h="2302486">
                    <a:moveTo>
                      <a:pt x="711200" y="292100"/>
                    </a:moveTo>
                    <a:lnTo>
                      <a:pt x="755650" y="323850"/>
                    </a:lnTo>
                    <a:lnTo>
                      <a:pt x="755650" y="184150"/>
                    </a:lnTo>
                    <a:lnTo>
                      <a:pt x="806450" y="69850"/>
                    </a:lnTo>
                    <a:cubicBezTo>
                      <a:pt x="852397" y="207690"/>
                      <a:pt x="871854" y="161292"/>
                      <a:pt x="844550" y="215900"/>
                    </a:cubicBezTo>
                    <a:cubicBezTo>
                      <a:pt x="838049" y="306911"/>
                      <a:pt x="867909" y="304800"/>
                      <a:pt x="831850" y="304800"/>
                    </a:cubicBezTo>
                    <a:lnTo>
                      <a:pt x="806450" y="368300"/>
                    </a:lnTo>
                    <a:lnTo>
                      <a:pt x="869950" y="266700"/>
                    </a:lnTo>
                    <a:lnTo>
                      <a:pt x="869950" y="184150"/>
                    </a:lnTo>
                    <a:cubicBezTo>
                      <a:pt x="955294" y="151325"/>
                      <a:pt x="931653" y="173247"/>
                      <a:pt x="958850" y="146050"/>
                    </a:cubicBezTo>
                    <a:cubicBezTo>
                      <a:pt x="986367" y="133350"/>
                      <a:pt x="1014986" y="122808"/>
                      <a:pt x="1041400" y="107950"/>
                    </a:cubicBezTo>
                    <a:cubicBezTo>
                      <a:pt x="1049227" y="103547"/>
                      <a:pt x="1053438" y="94510"/>
                      <a:pt x="1060450" y="88900"/>
                    </a:cubicBezTo>
                    <a:cubicBezTo>
                      <a:pt x="1064146" y="85943"/>
                      <a:pt x="1068917" y="84667"/>
                      <a:pt x="1073150" y="82550"/>
                    </a:cubicBezTo>
                    <a:cubicBezTo>
                      <a:pt x="1182507" y="34706"/>
                      <a:pt x="1137784" y="38100"/>
                      <a:pt x="1200150" y="38100"/>
                    </a:cubicBezTo>
                    <a:cubicBezTo>
                      <a:pt x="1240367" y="31750"/>
                      <a:pt x="1280742" y="26333"/>
                      <a:pt x="1320800" y="19050"/>
                    </a:cubicBezTo>
                    <a:cubicBezTo>
                      <a:pt x="1363088" y="11361"/>
                      <a:pt x="1321000" y="12700"/>
                      <a:pt x="1352550" y="12700"/>
                    </a:cubicBezTo>
                    <a:lnTo>
                      <a:pt x="1530350" y="0"/>
                    </a:lnTo>
                    <a:lnTo>
                      <a:pt x="1530350" y="114300"/>
                    </a:lnTo>
                    <a:cubicBezTo>
                      <a:pt x="1606168" y="141870"/>
                      <a:pt x="1575425" y="139700"/>
                      <a:pt x="1619250" y="139700"/>
                    </a:cubicBezTo>
                    <a:cubicBezTo>
                      <a:pt x="1655341" y="143137"/>
                      <a:pt x="1735280" y="134585"/>
                      <a:pt x="1778000" y="165100"/>
                    </a:cubicBezTo>
                    <a:cubicBezTo>
                      <a:pt x="1830259" y="202428"/>
                      <a:pt x="1773279" y="172264"/>
                      <a:pt x="1809750" y="190500"/>
                    </a:cubicBezTo>
                    <a:cubicBezTo>
                      <a:pt x="1843617" y="198967"/>
                      <a:pt x="1876489" y="214065"/>
                      <a:pt x="1911350" y="215900"/>
                    </a:cubicBezTo>
                    <a:cubicBezTo>
                      <a:pt x="1920318" y="216372"/>
                      <a:pt x="1921736" y="199213"/>
                      <a:pt x="1930400" y="196850"/>
                    </a:cubicBezTo>
                    <a:cubicBezTo>
                      <a:pt x="1946737" y="192395"/>
                      <a:pt x="1964267" y="196850"/>
                      <a:pt x="1981200" y="196850"/>
                    </a:cubicBezTo>
                    <a:cubicBezTo>
                      <a:pt x="2103038" y="164360"/>
                      <a:pt x="2043590" y="171450"/>
                      <a:pt x="2159000" y="171450"/>
                    </a:cubicBezTo>
                    <a:cubicBezTo>
                      <a:pt x="2316613" y="213480"/>
                      <a:pt x="2190846" y="186500"/>
                      <a:pt x="2349500" y="203200"/>
                    </a:cubicBezTo>
                    <a:cubicBezTo>
                      <a:pt x="2358179" y="204114"/>
                      <a:pt x="2366249" y="208397"/>
                      <a:pt x="2374900" y="209550"/>
                    </a:cubicBezTo>
                    <a:cubicBezTo>
                      <a:pt x="2398074" y="212640"/>
                      <a:pt x="2444750" y="215900"/>
                      <a:pt x="2444750" y="215900"/>
                    </a:cubicBezTo>
                    <a:cubicBezTo>
                      <a:pt x="2628109" y="283811"/>
                      <a:pt x="2555256" y="279400"/>
                      <a:pt x="2654300" y="279400"/>
                    </a:cubicBezTo>
                    <a:cubicBezTo>
                      <a:pt x="2846588" y="320605"/>
                      <a:pt x="2771488" y="317500"/>
                      <a:pt x="2876550" y="317500"/>
                    </a:cubicBezTo>
                    <a:cubicBezTo>
                      <a:pt x="2914015" y="397113"/>
                      <a:pt x="2967054" y="416449"/>
                      <a:pt x="2901950" y="438150"/>
                    </a:cubicBezTo>
                    <a:cubicBezTo>
                      <a:pt x="2897934" y="439489"/>
                      <a:pt x="2893483" y="438150"/>
                      <a:pt x="2889250" y="438150"/>
                    </a:cubicBezTo>
                    <a:lnTo>
                      <a:pt x="2794000" y="406400"/>
                    </a:lnTo>
                    <a:lnTo>
                      <a:pt x="2724150" y="419100"/>
                    </a:lnTo>
                    <a:cubicBezTo>
                      <a:pt x="2691453" y="484493"/>
                      <a:pt x="2716065" y="482600"/>
                      <a:pt x="2686050" y="482600"/>
                    </a:cubicBezTo>
                    <a:lnTo>
                      <a:pt x="2578100" y="546100"/>
                    </a:lnTo>
                    <a:cubicBezTo>
                      <a:pt x="2448998" y="617824"/>
                      <a:pt x="2463800" y="566015"/>
                      <a:pt x="2463800" y="660400"/>
                    </a:cubicBezTo>
                    <a:cubicBezTo>
                      <a:pt x="2455333" y="690033"/>
                      <a:pt x="2448657" y="720238"/>
                      <a:pt x="2438400" y="749300"/>
                    </a:cubicBezTo>
                    <a:cubicBezTo>
                      <a:pt x="2424526" y="788610"/>
                      <a:pt x="2425700" y="755588"/>
                      <a:pt x="2425700" y="774700"/>
                    </a:cubicBezTo>
                    <a:cubicBezTo>
                      <a:pt x="2333078" y="847474"/>
                      <a:pt x="2353654" y="878258"/>
                      <a:pt x="2330450" y="831850"/>
                    </a:cubicBezTo>
                    <a:cubicBezTo>
                      <a:pt x="2328252" y="774703"/>
                      <a:pt x="2324100" y="717589"/>
                      <a:pt x="2324100" y="660400"/>
                    </a:cubicBezTo>
                    <a:cubicBezTo>
                      <a:pt x="2390225" y="561212"/>
                      <a:pt x="2353470" y="582215"/>
                      <a:pt x="2400300" y="558800"/>
                    </a:cubicBezTo>
                    <a:lnTo>
                      <a:pt x="2457450" y="495300"/>
                    </a:lnTo>
                    <a:cubicBezTo>
                      <a:pt x="2353241" y="553918"/>
                      <a:pt x="2383326" y="524974"/>
                      <a:pt x="2349500" y="558800"/>
                    </a:cubicBezTo>
                    <a:lnTo>
                      <a:pt x="2165350" y="565150"/>
                    </a:lnTo>
                    <a:lnTo>
                      <a:pt x="2006600" y="654050"/>
                    </a:lnTo>
                    <a:cubicBezTo>
                      <a:pt x="1967613" y="738522"/>
                      <a:pt x="1968500" y="706294"/>
                      <a:pt x="1968500" y="742950"/>
                    </a:cubicBezTo>
                    <a:cubicBezTo>
                      <a:pt x="2082196" y="796454"/>
                      <a:pt x="2076450" y="753981"/>
                      <a:pt x="2076450" y="812800"/>
                    </a:cubicBezTo>
                    <a:cubicBezTo>
                      <a:pt x="2059517" y="850900"/>
                      <a:pt x="2041437" y="888511"/>
                      <a:pt x="2025650" y="927100"/>
                    </a:cubicBezTo>
                    <a:cubicBezTo>
                      <a:pt x="2022346" y="935177"/>
                      <a:pt x="2019300" y="952500"/>
                      <a:pt x="2019300" y="952500"/>
                    </a:cubicBezTo>
                    <a:cubicBezTo>
                      <a:pt x="2008717" y="969433"/>
                      <a:pt x="1997340" y="985896"/>
                      <a:pt x="1987550" y="1003300"/>
                    </a:cubicBezTo>
                    <a:cubicBezTo>
                      <a:pt x="1978268" y="1019801"/>
                      <a:pt x="1962150" y="1054100"/>
                      <a:pt x="1962150" y="1054100"/>
                    </a:cubicBezTo>
                    <a:cubicBezTo>
                      <a:pt x="1916203" y="1100047"/>
                      <a:pt x="1938654" y="1098550"/>
                      <a:pt x="1911350" y="1098550"/>
                    </a:cubicBezTo>
                    <a:cubicBezTo>
                      <a:pt x="1833041" y="1105076"/>
                      <a:pt x="1835150" y="1079412"/>
                      <a:pt x="1835150" y="1111250"/>
                    </a:cubicBezTo>
                    <a:cubicBezTo>
                      <a:pt x="1855030" y="1210651"/>
                      <a:pt x="1854200" y="1174121"/>
                      <a:pt x="1854200" y="1219200"/>
                    </a:cubicBezTo>
                    <a:cubicBezTo>
                      <a:pt x="1839855" y="1269406"/>
                      <a:pt x="1852396" y="1274546"/>
                      <a:pt x="1828800" y="1250950"/>
                    </a:cubicBezTo>
                    <a:lnTo>
                      <a:pt x="1771650" y="1123950"/>
                    </a:lnTo>
                    <a:lnTo>
                      <a:pt x="1670050" y="1130300"/>
                    </a:lnTo>
                    <a:cubicBezTo>
                      <a:pt x="1722535" y="1268073"/>
                      <a:pt x="1742122" y="1221106"/>
                      <a:pt x="1714500" y="1276350"/>
                    </a:cubicBezTo>
                    <a:cubicBezTo>
                      <a:pt x="1688575" y="1483751"/>
                      <a:pt x="1757360" y="1479550"/>
                      <a:pt x="1676400" y="1479550"/>
                    </a:cubicBezTo>
                    <a:cubicBezTo>
                      <a:pt x="1657350" y="1496483"/>
                      <a:pt x="1637273" y="1512327"/>
                      <a:pt x="1619250" y="1530350"/>
                    </a:cubicBezTo>
                    <a:cubicBezTo>
                      <a:pt x="1613854" y="1535746"/>
                      <a:pt x="1606550" y="1549400"/>
                      <a:pt x="1606550" y="1549400"/>
                    </a:cubicBezTo>
                    <a:cubicBezTo>
                      <a:pt x="1430967" y="1588418"/>
                      <a:pt x="1435100" y="1528956"/>
                      <a:pt x="1435100" y="1600200"/>
                    </a:cubicBezTo>
                    <a:lnTo>
                      <a:pt x="1473200" y="1708150"/>
                    </a:lnTo>
                    <a:lnTo>
                      <a:pt x="1511300" y="1790700"/>
                    </a:lnTo>
                    <a:cubicBezTo>
                      <a:pt x="1469678" y="1818448"/>
                      <a:pt x="1473200" y="1800836"/>
                      <a:pt x="1473200" y="1828800"/>
                    </a:cubicBezTo>
                    <a:cubicBezTo>
                      <a:pt x="1424899" y="1863301"/>
                      <a:pt x="1436893" y="1876836"/>
                      <a:pt x="1422400" y="1847850"/>
                    </a:cubicBezTo>
                    <a:cubicBezTo>
                      <a:pt x="1366974" y="1769330"/>
                      <a:pt x="1356385" y="1692812"/>
                      <a:pt x="1339850" y="1758950"/>
                    </a:cubicBezTo>
                    <a:cubicBezTo>
                      <a:pt x="1339337" y="1761003"/>
                      <a:pt x="1339850" y="1763183"/>
                      <a:pt x="1339850" y="1765300"/>
                    </a:cubicBezTo>
                    <a:cubicBezTo>
                      <a:pt x="1359214" y="1894393"/>
                      <a:pt x="1358900" y="1849493"/>
                      <a:pt x="1358900" y="1898650"/>
                    </a:cubicBezTo>
                    <a:lnTo>
                      <a:pt x="1403350" y="1981200"/>
                    </a:lnTo>
                    <a:lnTo>
                      <a:pt x="1390650" y="2012950"/>
                    </a:lnTo>
                    <a:lnTo>
                      <a:pt x="1435100" y="2139950"/>
                    </a:lnTo>
                    <a:cubicBezTo>
                      <a:pt x="1528092" y="2204329"/>
                      <a:pt x="1484183" y="2197100"/>
                      <a:pt x="1555750" y="2197100"/>
                    </a:cubicBezTo>
                    <a:lnTo>
                      <a:pt x="1682750" y="2235200"/>
                    </a:lnTo>
                    <a:lnTo>
                      <a:pt x="1797050" y="2247900"/>
                    </a:lnTo>
                    <a:cubicBezTo>
                      <a:pt x="1769757" y="2302486"/>
                      <a:pt x="1790582" y="2298700"/>
                      <a:pt x="1758950" y="2298700"/>
                    </a:cubicBezTo>
                    <a:cubicBezTo>
                      <a:pt x="1712383" y="2288117"/>
                      <a:pt x="1665236" y="2279826"/>
                      <a:pt x="1619250" y="2266950"/>
                    </a:cubicBezTo>
                    <a:cubicBezTo>
                      <a:pt x="1561313" y="2250728"/>
                      <a:pt x="1635791" y="2254250"/>
                      <a:pt x="1581150" y="2254250"/>
                    </a:cubicBezTo>
                    <a:cubicBezTo>
                      <a:pt x="1526117" y="2233083"/>
                      <a:pt x="1469176" y="2216329"/>
                      <a:pt x="1416050" y="2190750"/>
                    </a:cubicBezTo>
                    <a:cubicBezTo>
                      <a:pt x="1410019" y="2187846"/>
                      <a:pt x="1409700" y="2171700"/>
                      <a:pt x="1409700" y="2171700"/>
                    </a:cubicBezTo>
                    <a:cubicBezTo>
                      <a:pt x="1373717" y="2123017"/>
                      <a:pt x="1339568" y="2072922"/>
                      <a:pt x="1301750" y="2025650"/>
                    </a:cubicBezTo>
                    <a:cubicBezTo>
                      <a:pt x="1296982" y="2019691"/>
                      <a:pt x="1282700" y="2012950"/>
                      <a:pt x="1282700" y="2012950"/>
                    </a:cubicBezTo>
                    <a:lnTo>
                      <a:pt x="1238250" y="1911350"/>
                    </a:lnTo>
                    <a:cubicBezTo>
                      <a:pt x="1322887" y="1918403"/>
                      <a:pt x="1314450" y="1892212"/>
                      <a:pt x="1314450" y="1943100"/>
                    </a:cubicBezTo>
                    <a:cubicBezTo>
                      <a:pt x="1321630" y="1979001"/>
                      <a:pt x="1310007" y="1974850"/>
                      <a:pt x="1333500" y="1974850"/>
                    </a:cubicBezTo>
                    <a:cubicBezTo>
                      <a:pt x="1319747" y="1837319"/>
                      <a:pt x="1320800" y="1890394"/>
                      <a:pt x="1320800" y="1816100"/>
                    </a:cubicBezTo>
                    <a:lnTo>
                      <a:pt x="1320800" y="1746250"/>
                    </a:lnTo>
                    <a:lnTo>
                      <a:pt x="1270000" y="1670050"/>
                    </a:lnTo>
                    <a:lnTo>
                      <a:pt x="1219200" y="1695450"/>
                    </a:lnTo>
                    <a:lnTo>
                      <a:pt x="1219200" y="1606550"/>
                    </a:lnTo>
                    <a:cubicBezTo>
                      <a:pt x="1146074" y="1546719"/>
                      <a:pt x="1179433" y="1549400"/>
                      <a:pt x="1136650" y="1549400"/>
                    </a:cubicBezTo>
                    <a:cubicBezTo>
                      <a:pt x="1020768" y="1652406"/>
                      <a:pt x="1022350" y="1600024"/>
                      <a:pt x="1022350" y="1657350"/>
                    </a:cubicBezTo>
                    <a:lnTo>
                      <a:pt x="958850" y="1701800"/>
                    </a:lnTo>
                    <a:cubicBezTo>
                      <a:pt x="965534" y="1828791"/>
                      <a:pt x="965200" y="1782178"/>
                      <a:pt x="965200" y="1841500"/>
                    </a:cubicBezTo>
                    <a:cubicBezTo>
                      <a:pt x="991386" y="1906965"/>
                      <a:pt x="1013397" y="1905000"/>
                      <a:pt x="984250" y="1905000"/>
                    </a:cubicBezTo>
                    <a:lnTo>
                      <a:pt x="895350" y="1828800"/>
                    </a:lnTo>
                    <a:lnTo>
                      <a:pt x="857250" y="1708150"/>
                    </a:lnTo>
                    <a:lnTo>
                      <a:pt x="825500" y="1600200"/>
                    </a:lnTo>
                    <a:lnTo>
                      <a:pt x="742950" y="1524000"/>
                    </a:lnTo>
                    <a:cubicBezTo>
                      <a:pt x="676308" y="1464763"/>
                      <a:pt x="711288" y="1473200"/>
                      <a:pt x="647700" y="1473200"/>
                    </a:cubicBezTo>
                    <a:lnTo>
                      <a:pt x="558800" y="1460500"/>
                    </a:lnTo>
                    <a:lnTo>
                      <a:pt x="501650" y="1454150"/>
                    </a:lnTo>
                    <a:cubicBezTo>
                      <a:pt x="424014" y="1370045"/>
                      <a:pt x="462898" y="1371600"/>
                      <a:pt x="419100" y="1371600"/>
                    </a:cubicBezTo>
                    <a:cubicBezTo>
                      <a:pt x="382114" y="1415983"/>
                      <a:pt x="376446" y="1397657"/>
                      <a:pt x="406400" y="1435100"/>
                    </a:cubicBezTo>
                    <a:cubicBezTo>
                      <a:pt x="408270" y="1437437"/>
                      <a:pt x="410633" y="1439333"/>
                      <a:pt x="412750" y="1441450"/>
                    </a:cubicBezTo>
                    <a:cubicBezTo>
                      <a:pt x="466195" y="1508256"/>
                      <a:pt x="436443" y="1504950"/>
                      <a:pt x="476250" y="1504950"/>
                    </a:cubicBezTo>
                    <a:cubicBezTo>
                      <a:pt x="573782" y="1456184"/>
                      <a:pt x="524339" y="1455077"/>
                      <a:pt x="546100" y="1498600"/>
                    </a:cubicBezTo>
                    <a:cubicBezTo>
                      <a:pt x="547047" y="1500493"/>
                      <a:pt x="550333" y="1498600"/>
                      <a:pt x="552450" y="1498600"/>
                    </a:cubicBezTo>
                    <a:cubicBezTo>
                      <a:pt x="601390" y="1547540"/>
                      <a:pt x="596900" y="1522096"/>
                      <a:pt x="596900" y="1562100"/>
                    </a:cubicBezTo>
                    <a:cubicBezTo>
                      <a:pt x="584200" y="1574800"/>
                      <a:pt x="570732" y="1586776"/>
                      <a:pt x="558800" y="1600200"/>
                    </a:cubicBezTo>
                    <a:cubicBezTo>
                      <a:pt x="553730" y="1605904"/>
                      <a:pt x="546100" y="1619250"/>
                      <a:pt x="546100" y="1619250"/>
                    </a:cubicBezTo>
                    <a:cubicBezTo>
                      <a:pt x="522817" y="1642533"/>
                      <a:pt x="501962" y="1668530"/>
                      <a:pt x="476250" y="1689100"/>
                    </a:cubicBezTo>
                    <a:cubicBezTo>
                      <a:pt x="469435" y="1694552"/>
                      <a:pt x="450850" y="1695450"/>
                      <a:pt x="450850" y="1695450"/>
                    </a:cubicBezTo>
                    <a:lnTo>
                      <a:pt x="368300" y="1746250"/>
                    </a:lnTo>
                    <a:cubicBezTo>
                      <a:pt x="294234" y="1739517"/>
                      <a:pt x="298450" y="1763279"/>
                      <a:pt x="298450" y="1727200"/>
                    </a:cubicBezTo>
                    <a:cubicBezTo>
                      <a:pt x="285750" y="1676400"/>
                      <a:pt x="278087" y="1624068"/>
                      <a:pt x="260350" y="1574800"/>
                    </a:cubicBezTo>
                    <a:cubicBezTo>
                      <a:pt x="258083" y="1568502"/>
                      <a:pt x="241300" y="1568450"/>
                      <a:pt x="241300" y="1568450"/>
                    </a:cubicBezTo>
                    <a:lnTo>
                      <a:pt x="190500" y="1447800"/>
                    </a:lnTo>
                    <a:lnTo>
                      <a:pt x="171450" y="1314450"/>
                    </a:lnTo>
                    <a:lnTo>
                      <a:pt x="190500" y="1206500"/>
                    </a:lnTo>
                    <a:lnTo>
                      <a:pt x="114300" y="1225550"/>
                    </a:lnTo>
                    <a:lnTo>
                      <a:pt x="0" y="1168400"/>
                    </a:lnTo>
                    <a:lnTo>
                      <a:pt x="0" y="1117600"/>
                    </a:lnTo>
                    <a:lnTo>
                      <a:pt x="95250" y="1085850"/>
                    </a:lnTo>
                    <a:lnTo>
                      <a:pt x="190500" y="1085850"/>
                    </a:lnTo>
                    <a:cubicBezTo>
                      <a:pt x="275160" y="1092362"/>
                      <a:pt x="245452" y="1092200"/>
                      <a:pt x="279400" y="1092200"/>
                    </a:cubicBezTo>
                    <a:cubicBezTo>
                      <a:pt x="411646" y="1164935"/>
                      <a:pt x="372237" y="1127887"/>
                      <a:pt x="419100" y="1174750"/>
                    </a:cubicBezTo>
                    <a:cubicBezTo>
                      <a:pt x="494731" y="1209128"/>
                      <a:pt x="463374" y="1206500"/>
                      <a:pt x="508000" y="1206500"/>
                    </a:cubicBezTo>
                    <a:lnTo>
                      <a:pt x="495300" y="1117600"/>
                    </a:lnTo>
                    <a:lnTo>
                      <a:pt x="488950" y="1028700"/>
                    </a:lnTo>
                    <a:lnTo>
                      <a:pt x="482600" y="984250"/>
                    </a:lnTo>
                    <a:cubicBezTo>
                      <a:pt x="469521" y="912317"/>
                      <a:pt x="469900" y="938065"/>
                      <a:pt x="469900" y="908050"/>
                    </a:cubicBezTo>
                    <a:cubicBezTo>
                      <a:pt x="508947" y="829957"/>
                      <a:pt x="479602" y="831850"/>
                      <a:pt x="514350" y="831850"/>
                    </a:cubicBezTo>
                    <a:cubicBezTo>
                      <a:pt x="587013" y="805427"/>
                      <a:pt x="566681" y="823969"/>
                      <a:pt x="590550" y="800100"/>
                    </a:cubicBezTo>
                    <a:lnTo>
                      <a:pt x="622300" y="660400"/>
                    </a:lnTo>
                    <a:cubicBezTo>
                      <a:pt x="626695" y="603262"/>
                      <a:pt x="635000" y="546257"/>
                      <a:pt x="635000" y="488950"/>
                    </a:cubicBezTo>
                    <a:lnTo>
                      <a:pt x="666750" y="393700"/>
                    </a:lnTo>
                    <a:lnTo>
                      <a:pt x="711200" y="29210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120447" y="3852860"/>
                <a:ext cx="287776" cy="564824"/>
              </a:xfrm>
              <a:custGeom>
                <a:avLst/>
                <a:gdLst>
                  <a:gd name="connsiteX0" fmla="*/ 241987 w 287776"/>
                  <a:gd name="connsiteY0" fmla="*/ 0 h 564824"/>
                  <a:gd name="connsiteX1" fmla="*/ 216587 w 287776"/>
                  <a:gd name="connsiteY1" fmla="*/ 139700 h 564824"/>
                  <a:gd name="connsiteX2" fmla="*/ 222937 w 287776"/>
                  <a:gd name="connsiteY2" fmla="*/ 266700 h 564824"/>
                  <a:gd name="connsiteX3" fmla="*/ 222937 w 287776"/>
                  <a:gd name="connsiteY3" fmla="*/ 342900 h 564824"/>
                  <a:gd name="connsiteX4" fmla="*/ 184837 w 287776"/>
                  <a:gd name="connsiteY4" fmla="*/ 393700 h 564824"/>
                  <a:gd name="connsiteX5" fmla="*/ 159437 w 287776"/>
                  <a:gd name="connsiteY5" fmla="*/ 400050 h 564824"/>
                  <a:gd name="connsiteX6" fmla="*/ 146737 w 287776"/>
                  <a:gd name="connsiteY6" fmla="*/ 406400 h 564824"/>
                  <a:gd name="connsiteX7" fmla="*/ 95937 w 287776"/>
                  <a:gd name="connsiteY7" fmla="*/ 444500 h 564824"/>
                  <a:gd name="connsiteX8" fmla="*/ 7037 w 287776"/>
                  <a:gd name="connsiteY8" fmla="*/ 501650 h 564824"/>
                  <a:gd name="connsiteX9" fmla="*/ 687 w 287776"/>
                  <a:gd name="connsiteY9" fmla="*/ 520700 h 564824"/>
                  <a:gd name="connsiteX10" fmla="*/ 32437 w 287776"/>
                  <a:gd name="connsiteY10" fmla="*/ 558800 h 564824"/>
                  <a:gd name="connsiteX11" fmla="*/ 127687 w 287776"/>
                  <a:gd name="connsiteY11" fmla="*/ 495300 h 564824"/>
                  <a:gd name="connsiteX12" fmla="*/ 203887 w 287776"/>
                  <a:gd name="connsiteY12" fmla="*/ 450850 h 564824"/>
                  <a:gd name="connsiteX13" fmla="*/ 248337 w 287776"/>
                  <a:gd name="connsiteY13" fmla="*/ 355600 h 564824"/>
                  <a:gd name="connsiteX14" fmla="*/ 286437 w 287776"/>
                  <a:gd name="connsiteY14" fmla="*/ 228600 h 564824"/>
                  <a:gd name="connsiteX15" fmla="*/ 286437 w 287776"/>
                  <a:gd name="connsiteY15" fmla="*/ 114300 h 564824"/>
                  <a:gd name="connsiteX16" fmla="*/ 241987 w 287776"/>
                  <a:gd name="connsiteY16" fmla="*/ 0 h 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7776" h="564824">
                    <a:moveTo>
                      <a:pt x="241987" y="0"/>
                    </a:moveTo>
                    <a:lnTo>
                      <a:pt x="216587" y="139700"/>
                    </a:lnTo>
                    <a:cubicBezTo>
                      <a:pt x="223641" y="245510"/>
                      <a:pt x="222937" y="203130"/>
                      <a:pt x="222937" y="266700"/>
                    </a:cubicBezTo>
                    <a:lnTo>
                      <a:pt x="222937" y="342900"/>
                    </a:lnTo>
                    <a:cubicBezTo>
                      <a:pt x="210237" y="359833"/>
                      <a:pt x="200570" y="379540"/>
                      <a:pt x="184837" y="393700"/>
                    </a:cubicBezTo>
                    <a:cubicBezTo>
                      <a:pt x="178350" y="399538"/>
                      <a:pt x="167716" y="397290"/>
                      <a:pt x="159437" y="400050"/>
                    </a:cubicBezTo>
                    <a:cubicBezTo>
                      <a:pt x="154947" y="401547"/>
                      <a:pt x="150970" y="404283"/>
                      <a:pt x="146737" y="406400"/>
                    </a:cubicBezTo>
                    <a:cubicBezTo>
                      <a:pt x="103656" y="435121"/>
                      <a:pt x="119430" y="421007"/>
                      <a:pt x="95937" y="444500"/>
                    </a:cubicBezTo>
                    <a:cubicBezTo>
                      <a:pt x="66304" y="463550"/>
                      <a:pt x="34546" y="479643"/>
                      <a:pt x="7037" y="501650"/>
                    </a:cubicBezTo>
                    <a:cubicBezTo>
                      <a:pt x="1810" y="505831"/>
                      <a:pt x="687" y="520700"/>
                      <a:pt x="687" y="520700"/>
                    </a:cubicBezTo>
                    <a:cubicBezTo>
                      <a:pt x="15395" y="564824"/>
                      <a:pt x="0" y="558800"/>
                      <a:pt x="32437" y="558800"/>
                    </a:cubicBezTo>
                    <a:cubicBezTo>
                      <a:pt x="113515" y="491235"/>
                      <a:pt x="75574" y="495300"/>
                      <a:pt x="127687" y="495300"/>
                    </a:cubicBezTo>
                    <a:cubicBezTo>
                      <a:pt x="199323" y="449714"/>
                      <a:pt x="169939" y="450850"/>
                      <a:pt x="203887" y="450850"/>
                    </a:cubicBezTo>
                    <a:cubicBezTo>
                      <a:pt x="252883" y="373857"/>
                      <a:pt x="248337" y="408598"/>
                      <a:pt x="248337" y="355600"/>
                    </a:cubicBezTo>
                    <a:cubicBezTo>
                      <a:pt x="287776" y="237284"/>
                      <a:pt x="286437" y="281461"/>
                      <a:pt x="286437" y="228600"/>
                    </a:cubicBezTo>
                    <a:lnTo>
                      <a:pt x="286437" y="114300"/>
                    </a:lnTo>
                    <a:lnTo>
                      <a:pt x="241987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719985" y="4964110"/>
                <a:ext cx="255099" cy="228600"/>
              </a:xfrm>
              <a:custGeom>
                <a:avLst/>
                <a:gdLst>
                  <a:gd name="connsiteX0" fmla="*/ 166199 w 255099"/>
                  <a:gd name="connsiteY0" fmla="*/ 0 h 228600"/>
                  <a:gd name="connsiteX1" fmla="*/ 89999 w 255099"/>
                  <a:gd name="connsiteY1" fmla="*/ 88900 h 228600"/>
                  <a:gd name="connsiteX2" fmla="*/ 51899 w 255099"/>
                  <a:gd name="connsiteY2" fmla="*/ 114300 h 228600"/>
                  <a:gd name="connsiteX3" fmla="*/ 26499 w 255099"/>
                  <a:gd name="connsiteY3" fmla="*/ 171450 h 228600"/>
                  <a:gd name="connsiteX4" fmla="*/ 109049 w 255099"/>
                  <a:gd name="connsiteY4" fmla="*/ 228600 h 228600"/>
                  <a:gd name="connsiteX5" fmla="*/ 229699 w 255099"/>
                  <a:gd name="connsiteY5" fmla="*/ 177800 h 228600"/>
                  <a:gd name="connsiteX6" fmla="*/ 242399 w 255099"/>
                  <a:gd name="connsiteY6" fmla="*/ 146050 h 228600"/>
                  <a:gd name="connsiteX7" fmla="*/ 255099 w 255099"/>
                  <a:gd name="connsiteY7" fmla="*/ 76200 h 228600"/>
                  <a:gd name="connsiteX8" fmla="*/ 166199 w 255099"/>
                  <a:gd name="connsiteY8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099" h="228600">
                    <a:moveTo>
                      <a:pt x="166199" y="0"/>
                    </a:moveTo>
                    <a:cubicBezTo>
                      <a:pt x="140799" y="29633"/>
                      <a:pt x="117597" y="61302"/>
                      <a:pt x="89999" y="88900"/>
                    </a:cubicBezTo>
                    <a:cubicBezTo>
                      <a:pt x="79206" y="99693"/>
                      <a:pt x="51899" y="114300"/>
                      <a:pt x="51899" y="114300"/>
                    </a:cubicBezTo>
                    <a:cubicBezTo>
                      <a:pt x="9903" y="163296"/>
                      <a:pt x="0" y="144951"/>
                      <a:pt x="26499" y="171450"/>
                    </a:cubicBezTo>
                    <a:cubicBezTo>
                      <a:pt x="100177" y="225034"/>
                      <a:pt x="70599" y="209375"/>
                      <a:pt x="109049" y="228600"/>
                    </a:cubicBezTo>
                    <a:cubicBezTo>
                      <a:pt x="149266" y="211667"/>
                      <a:pt x="192597" y="200768"/>
                      <a:pt x="229699" y="177800"/>
                    </a:cubicBezTo>
                    <a:cubicBezTo>
                      <a:pt x="239391" y="171800"/>
                      <a:pt x="242399" y="146050"/>
                      <a:pt x="242399" y="146050"/>
                    </a:cubicBezTo>
                    <a:lnTo>
                      <a:pt x="255099" y="76200"/>
                    </a:lnTo>
                    <a:lnTo>
                      <a:pt x="166199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898884" y="4684710"/>
                <a:ext cx="838200" cy="756737"/>
              </a:xfrm>
              <a:custGeom>
                <a:avLst/>
                <a:gdLst>
                  <a:gd name="connsiteX0" fmla="*/ 50800 w 838200"/>
                  <a:gd name="connsiteY0" fmla="*/ 533400 h 756737"/>
                  <a:gd name="connsiteX1" fmla="*/ 190500 w 838200"/>
                  <a:gd name="connsiteY1" fmla="*/ 520700 h 756737"/>
                  <a:gd name="connsiteX2" fmla="*/ 311150 w 838200"/>
                  <a:gd name="connsiteY2" fmla="*/ 565150 h 756737"/>
                  <a:gd name="connsiteX3" fmla="*/ 349250 w 838200"/>
                  <a:gd name="connsiteY3" fmla="*/ 635000 h 756737"/>
                  <a:gd name="connsiteX4" fmla="*/ 469900 w 838200"/>
                  <a:gd name="connsiteY4" fmla="*/ 641350 h 756737"/>
                  <a:gd name="connsiteX5" fmla="*/ 635000 w 838200"/>
                  <a:gd name="connsiteY5" fmla="*/ 692150 h 756737"/>
                  <a:gd name="connsiteX6" fmla="*/ 603250 w 838200"/>
                  <a:gd name="connsiteY6" fmla="*/ 571500 h 756737"/>
                  <a:gd name="connsiteX7" fmla="*/ 679450 w 838200"/>
                  <a:gd name="connsiteY7" fmla="*/ 577850 h 756737"/>
                  <a:gd name="connsiteX8" fmla="*/ 685800 w 838200"/>
                  <a:gd name="connsiteY8" fmla="*/ 590550 h 756737"/>
                  <a:gd name="connsiteX9" fmla="*/ 812800 w 838200"/>
                  <a:gd name="connsiteY9" fmla="*/ 679450 h 756737"/>
                  <a:gd name="connsiteX10" fmla="*/ 838200 w 838200"/>
                  <a:gd name="connsiteY10" fmla="*/ 666750 h 756737"/>
                  <a:gd name="connsiteX11" fmla="*/ 742950 w 838200"/>
                  <a:gd name="connsiteY11" fmla="*/ 565150 h 756737"/>
                  <a:gd name="connsiteX12" fmla="*/ 647700 w 838200"/>
                  <a:gd name="connsiteY12" fmla="*/ 495300 h 756737"/>
                  <a:gd name="connsiteX13" fmla="*/ 565150 w 838200"/>
                  <a:gd name="connsiteY13" fmla="*/ 482600 h 756737"/>
                  <a:gd name="connsiteX14" fmla="*/ 622300 w 838200"/>
                  <a:gd name="connsiteY14" fmla="*/ 539750 h 756737"/>
                  <a:gd name="connsiteX15" fmla="*/ 533400 w 838200"/>
                  <a:gd name="connsiteY15" fmla="*/ 546100 h 756737"/>
                  <a:gd name="connsiteX16" fmla="*/ 444500 w 838200"/>
                  <a:gd name="connsiteY16" fmla="*/ 482600 h 756737"/>
                  <a:gd name="connsiteX17" fmla="*/ 342900 w 838200"/>
                  <a:gd name="connsiteY17" fmla="*/ 469900 h 756737"/>
                  <a:gd name="connsiteX18" fmla="*/ 311150 w 838200"/>
                  <a:gd name="connsiteY18" fmla="*/ 488950 h 756737"/>
                  <a:gd name="connsiteX19" fmla="*/ 266700 w 838200"/>
                  <a:gd name="connsiteY19" fmla="*/ 431800 h 756737"/>
                  <a:gd name="connsiteX20" fmla="*/ 196850 w 838200"/>
                  <a:gd name="connsiteY20" fmla="*/ 387350 h 756737"/>
                  <a:gd name="connsiteX21" fmla="*/ 165100 w 838200"/>
                  <a:gd name="connsiteY21" fmla="*/ 241300 h 756737"/>
                  <a:gd name="connsiteX22" fmla="*/ 190500 w 838200"/>
                  <a:gd name="connsiteY22" fmla="*/ 171450 h 756737"/>
                  <a:gd name="connsiteX23" fmla="*/ 146050 w 838200"/>
                  <a:gd name="connsiteY23" fmla="*/ 114300 h 756737"/>
                  <a:gd name="connsiteX24" fmla="*/ 139700 w 838200"/>
                  <a:gd name="connsiteY24" fmla="*/ 95250 h 756737"/>
                  <a:gd name="connsiteX25" fmla="*/ 127000 w 838200"/>
                  <a:gd name="connsiteY25" fmla="*/ 25400 h 756737"/>
                  <a:gd name="connsiteX26" fmla="*/ 114300 w 838200"/>
                  <a:gd name="connsiteY26" fmla="*/ 0 h 756737"/>
                  <a:gd name="connsiteX27" fmla="*/ 114300 w 838200"/>
                  <a:gd name="connsiteY27" fmla="*/ 0 h 756737"/>
                  <a:gd name="connsiteX28" fmla="*/ 38100 w 838200"/>
                  <a:gd name="connsiteY28" fmla="*/ 139700 h 756737"/>
                  <a:gd name="connsiteX29" fmla="*/ 0 w 838200"/>
                  <a:gd name="connsiteY29" fmla="*/ 228600 h 756737"/>
                  <a:gd name="connsiteX30" fmla="*/ 82550 w 838200"/>
                  <a:gd name="connsiteY30" fmla="*/ 241300 h 756737"/>
                  <a:gd name="connsiteX31" fmla="*/ 114300 w 838200"/>
                  <a:gd name="connsiteY31" fmla="*/ 215900 h 756737"/>
                  <a:gd name="connsiteX32" fmla="*/ 120650 w 838200"/>
                  <a:gd name="connsiteY32" fmla="*/ 298450 h 756737"/>
                  <a:gd name="connsiteX33" fmla="*/ 158750 w 838200"/>
                  <a:gd name="connsiteY33" fmla="*/ 368300 h 756737"/>
                  <a:gd name="connsiteX34" fmla="*/ 133350 w 838200"/>
                  <a:gd name="connsiteY34" fmla="*/ 419100 h 756737"/>
                  <a:gd name="connsiteX35" fmla="*/ 88900 w 838200"/>
                  <a:gd name="connsiteY35" fmla="*/ 400050 h 756737"/>
                  <a:gd name="connsiteX36" fmla="*/ 76200 w 838200"/>
                  <a:gd name="connsiteY36" fmla="*/ 469900 h 756737"/>
                  <a:gd name="connsiteX37" fmla="*/ 50800 w 838200"/>
                  <a:gd name="connsiteY37" fmla="*/ 533400 h 75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38200" h="756737">
                    <a:moveTo>
                      <a:pt x="50800" y="533400"/>
                    </a:moveTo>
                    <a:cubicBezTo>
                      <a:pt x="186257" y="520499"/>
                      <a:pt x="139499" y="520700"/>
                      <a:pt x="190500" y="520700"/>
                    </a:cubicBezTo>
                    <a:cubicBezTo>
                      <a:pt x="304194" y="554139"/>
                      <a:pt x="271928" y="525928"/>
                      <a:pt x="311150" y="565150"/>
                    </a:cubicBezTo>
                    <a:cubicBezTo>
                      <a:pt x="338311" y="653422"/>
                      <a:pt x="316193" y="668057"/>
                      <a:pt x="349250" y="635000"/>
                    </a:cubicBezTo>
                    <a:cubicBezTo>
                      <a:pt x="465663" y="641467"/>
                      <a:pt x="425391" y="641350"/>
                      <a:pt x="469900" y="641350"/>
                    </a:cubicBezTo>
                    <a:cubicBezTo>
                      <a:pt x="637000" y="699192"/>
                      <a:pt x="635000" y="756737"/>
                      <a:pt x="635000" y="692150"/>
                    </a:cubicBezTo>
                    <a:lnTo>
                      <a:pt x="603250" y="571500"/>
                    </a:lnTo>
                    <a:cubicBezTo>
                      <a:pt x="675817" y="549730"/>
                      <a:pt x="656867" y="532684"/>
                      <a:pt x="679450" y="577850"/>
                    </a:cubicBezTo>
                    <a:lnTo>
                      <a:pt x="685800" y="590550"/>
                    </a:lnTo>
                    <a:cubicBezTo>
                      <a:pt x="805081" y="670071"/>
                      <a:pt x="767721" y="634371"/>
                      <a:pt x="812800" y="679450"/>
                    </a:cubicBezTo>
                    <a:lnTo>
                      <a:pt x="838200" y="666750"/>
                    </a:lnTo>
                    <a:cubicBezTo>
                      <a:pt x="747258" y="569312"/>
                      <a:pt x="780010" y="602210"/>
                      <a:pt x="742950" y="565150"/>
                    </a:cubicBezTo>
                    <a:lnTo>
                      <a:pt x="647700" y="495300"/>
                    </a:lnTo>
                    <a:lnTo>
                      <a:pt x="565150" y="482600"/>
                    </a:lnTo>
                    <a:lnTo>
                      <a:pt x="622300" y="539750"/>
                    </a:lnTo>
                    <a:cubicBezTo>
                      <a:pt x="536791" y="552905"/>
                      <a:pt x="559436" y="572136"/>
                      <a:pt x="533400" y="546100"/>
                    </a:cubicBezTo>
                    <a:cubicBezTo>
                      <a:pt x="448389" y="487246"/>
                      <a:pt x="474515" y="512615"/>
                      <a:pt x="444500" y="482600"/>
                    </a:cubicBezTo>
                    <a:lnTo>
                      <a:pt x="342900" y="469900"/>
                    </a:lnTo>
                    <a:cubicBezTo>
                      <a:pt x="314543" y="505346"/>
                      <a:pt x="323561" y="513772"/>
                      <a:pt x="311150" y="488950"/>
                    </a:cubicBezTo>
                    <a:cubicBezTo>
                      <a:pt x="271254" y="435755"/>
                      <a:pt x="288017" y="453117"/>
                      <a:pt x="266700" y="431800"/>
                    </a:cubicBezTo>
                    <a:lnTo>
                      <a:pt x="196850" y="387350"/>
                    </a:lnTo>
                    <a:cubicBezTo>
                      <a:pt x="163560" y="254190"/>
                      <a:pt x="165100" y="303986"/>
                      <a:pt x="165100" y="241300"/>
                    </a:cubicBezTo>
                    <a:lnTo>
                      <a:pt x="190500" y="171450"/>
                    </a:lnTo>
                    <a:cubicBezTo>
                      <a:pt x="175683" y="152400"/>
                      <a:pt x="159437" y="134380"/>
                      <a:pt x="146050" y="114300"/>
                    </a:cubicBezTo>
                    <a:cubicBezTo>
                      <a:pt x="142337" y="108731"/>
                      <a:pt x="139700" y="95250"/>
                      <a:pt x="139700" y="95250"/>
                    </a:cubicBezTo>
                    <a:cubicBezTo>
                      <a:pt x="135467" y="71967"/>
                      <a:pt x="133098" y="48266"/>
                      <a:pt x="127000" y="25400"/>
                    </a:cubicBezTo>
                    <a:cubicBezTo>
                      <a:pt x="124561" y="16254"/>
                      <a:pt x="114300" y="0"/>
                      <a:pt x="114300" y="0"/>
                    </a:cubicBezTo>
                    <a:lnTo>
                      <a:pt x="114300" y="0"/>
                    </a:lnTo>
                    <a:lnTo>
                      <a:pt x="38100" y="139700"/>
                    </a:lnTo>
                    <a:lnTo>
                      <a:pt x="0" y="228600"/>
                    </a:lnTo>
                    <a:cubicBezTo>
                      <a:pt x="74416" y="248895"/>
                      <a:pt x="48264" y="258443"/>
                      <a:pt x="82550" y="241300"/>
                    </a:cubicBezTo>
                    <a:cubicBezTo>
                      <a:pt x="117991" y="191683"/>
                      <a:pt x="114300" y="178642"/>
                      <a:pt x="114300" y="215900"/>
                    </a:cubicBezTo>
                    <a:lnTo>
                      <a:pt x="120650" y="298450"/>
                    </a:lnTo>
                    <a:cubicBezTo>
                      <a:pt x="159839" y="363765"/>
                      <a:pt x="158750" y="337266"/>
                      <a:pt x="158750" y="368300"/>
                    </a:cubicBezTo>
                    <a:cubicBezTo>
                      <a:pt x="138957" y="421082"/>
                      <a:pt x="157785" y="419100"/>
                      <a:pt x="133350" y="419100"/>
                    </a:cubicBezTo>
                    <a:cubicBezTo>
                      <a:pt x="91614" y="384320"/>
                      <a:pt x="102643" y="372564"/>
                      <a:pt x="88900" y="400050"/>
                    </a:cubicBezTo>
                    <a:lnTo>
                      <a:pt x="76200" y="469900"/>
                    </a:lnTo>
                    <a:lnTo>
                      <a:pt x="50800" y="53340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429388" y="2714620"/>
              <a:ext cx="285752" cy="571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61276" y="42638"/>
            <a:ext cx="2000264" cy="5937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1. Europa – kontinent na kojem živimo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1276" y="706213"/>
            <a:ext cx="2000264" cy="45181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2. Azija – najveći kontinent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1276" y="1217841"/>
            <a:ext cx="2000264" cy="7890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Euroazija – jedinstveno kopno Europe i Azije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246703" y="1768676"/>
            <a:ext cx="1233487" cy="1661300"/>
          </a:xfrm>
          <a:custGeom>
            <a:avLst/>
            <a:gdLst>
              <a:gd name="connsiteX0" fmla="*/ 185737 w 1233487"/>
              <a:gd name="connsiteY0" fmla="*/ 29953 h 1661300"/>
              <a:gd name="connsiteX1" fmla="*/ 180975 w 1233487"/>
              <a:gd name="connsiteY1" fmla="*/ 72816 h 1661300"/>
              <a:gd name="connsiteX2" fmla="*/ 138112 w 1233487"/>
              <a:gd name="connsiteY2" fmla="*/ 101391 h 1661300"/>
              <a:gd name="connsiteX3" fmla="*/ 128587 w 1233487"/>
              <a:gd name="connsiteY3" fmla="*/ 201403 h 1661300"/>
              <a:gd name="connsiteX4" fmla="*/ 66675 w 1233487"/>
              <a:gd name="connsiteY4" fmla="*/ 244266 h 1661300"/>
              <a:gd name="connsiteX5" fmla="*/ 23812 w 1233487"/>
              <a:gd name="connsiteY5" fmla="*/ 310941 h 1661300"/>
              <a:gd name="connsiteX6" fmla="*/ 14287 w 1233487"/>
              <a:gd name="connsiteY6" fmla="*/ 329991 h 1661300"/>
              <a:gd name="connsiteX7" fmla="*/ 0 w 1233487"/>
              <a:gd name="connsiteY7" fmla="*/ 396666 h 1661300"/>
              <a:gd name="connsiteX8" fmla="*/ 0 w 1233487"/>
              <a:gd name="connsiteY8" fmla="*/ 515728 h 1661300"/>
              <a:gd name="connsiteX9" fmla="*/ 19050 w 1233487"/>
              <a:gd name="connsiteY9" fmla="*/ 649078 h 1661300"/>
              <a:gd name="connsiteX10" fmla="*/ 119062 w 1233487"/>
              <a:gd name="connsiteY10" fmla="*/ 744328 h 1661300"/>
              <a:gd name="connsiteX11" fmla="*/ 200025 w 1233487"/>
              <a:gd name="connsiteY11" fmla="*/ 768141 h 1661300"/>
              <a:gd name="connsiteX12" fmla="*/ 228600 w 1233487"/>
              <a:gd name="connsiteY12" fmla="*/ 758616 h 1661300"/>
              <a:gd name="connsiteX13" fmla="*/ 242887 w 1233487"/>
              <a:gd name="connsiteY13" fmla="*/ 758616 h 1661300"/>
              <a:gd name="connsiteX14" fmla="*/ 323850 w 1233487"/>
              <a:gd name="connsiteY14" fmla="*/ 744328 h 1661300"/>
              <a:gd name="connsiteX15" fmla="*/ 395287 w 1233487"/>
              <a:gd name="connsiteY15" fmla="*/ 734803 h 1661300"/>
              <a:gd name="connsiteX16" fmla="*/ 438150 w 1233487"/>
              <a:gd name="connsiteY16" fmla="*/ 768141 h 1661300"/>
              <a:gd name="connsiteX17" fmla="*/ 466725 w 1233487"/>
              <a:gd name="connsiteY17" fmla="*/ 787191 h 1661300"/>
              <a:gd name="connsiteX18" fmla="*/ 481012 w 1233487"/>
              <a:gd name="connsiteY18" fmla="*/ 891966 h 1661300"/>
              <a:gd name="connsiteX19" fmla="*/ 471487 w 1233487"/>
              <a:gd name="connsiteY19" fmla="*/ 906253 h 1661300"/>
              <a:gd name="connsiteX20" fmla="*/ 528637 w 1233487"/>
              <a:gd name="connsiteY20" fmla="*/ 977691 h 1661300"/>
              <a:gd name="connsiteX21" fmla="*/ 542925 w 1233487"/>
              <a:gd name="connsiteY21" fmla="*/ 1101516 h 1661300"/>
              <a:gd name="connsiteX22" fmla="*/ 528637 w 1233487"/>
              <a:gd name="connsiteY22" fmla="*/ 1192003 h 1661300"/>
              <a:gd name="connsiteX23" fmla="*/ 523875 w 1233487"/>
              <a:gd name="connsiteY23" fmla="*/ 1234866 h 1661300"/>
              <a:gd name="connsiteX24" fmla="*/ 519112 w 1233487"/>
              <a:gd name="connsiteY24" fmla="*/ 1325353 h 1661300"/>
              <a:gd name="connsiteX25" fmla="*/ 533400 w 1233487"/>
              <a:gd name="connsiteY25" fmla="*/ 1334878 h 1661300"/>
              <a:gd name="connsiteX26" fmla="*/ 585787 w 1233487"/>
              <a:gd name="connsiteY26" fmla="*/ 1472991 h 1661300"/>
              <a:gd name="connsiteX27" fmla="*/ 595312 w 1233487"/>
              <a:gd name="connsiteY27" fmla="*/ 1515853 h 1661300"/>
              <a:gd name="connsiteX28" fmla="*/ 642937 w 1233487"/>
              <a:gd name="connsiteY28" fmla="*/ 1653966 h 1661300"/>
              <a:gd name="connsiteX29" fmla="*/ 685800 w 1233487"/>
              <a:gd name="connsiteY29" fmla="*/ 1658728 h 1661300"/>
              <a:gd name="connsiteX30" fmla="*/ 695325 w 1233487"/>
              <a:gd name="connsiteY30" fmla="*/ 1644441 h 1661300"/>
              <a:gd name="connsiteX31" fmla="*/ 714375 w 1233487"/>
              <a:gd name="connsiteY31" fmla="*/ 1644441 h 1661300"/>
              <a:gd name="connsiteX32" fmla="*/ 785812 w 1233487"/>
              <a:gd name="connsiteY32" fmla="*/ 1625391 h 1661300"/>
              <a:gd name="connsiteX33" fmla="*/ 800100 w 1233487"/>
              <a:gd name="connsiteY33" fmla="*/ 1611103 h 1661300"/>
              <a:gd name="connsiteX34" fmla="*/ 866775 w 1233487"/>
              <a:gd name="connsiteY34" fmla="*/ 1515853 h 1661300"/>
              <a:gd name="connsiteX35" fmla="*/ 909637 w 1233487"/>
              <a:gd name="connsiteY35" fmla="*/ 1420603 h 1661300"/>
              <a:gd name="connsiteX36" fmla="*/ 923925 w 1233487"/>
              <a:gd name="connsiteY36" fmla="*/ 1406316 h 1661300"/>
              <a:gd name="connsiteX37" fmla="*/ 942975 w 1233487"/>
              <a:gd name="connsiteY37" fmla="*/ 1334878 h 1661300"/>
              <a:gd name="connsiteX38" fmla="*/ 962025 w 1233487"/>
              <a:gd name="connsiteY38" fmla="*/ 1282491 h 1661300"/>
              <a:gd name="connsiteX39" fmla="*/ 1028700 w 1233487"/>
              <a:gd name="connsiteY39" fmla="*/ 1230103 h 1661300"/>
              <a:gd name="connsiteX40" fmla="*/ 1095375 w 1233487"/>
              <a:gd name="connsiteY40" fmla="*/ 1249153 h 1661300"/>
              <a:gd name="connsiteX41" fmla="*/ 1085850 w 1233487"/>
              <a:gd name="connsiteY41" fmla="*/ 1325353 h 1661300"/>
              <a:gd name="connsiteX42" fmla="*/ 1076325 w 1233487"/>
              <a:gd name="connsiteY42" fmla="*/ 1349166 h 1661300"/>
              <a:gd name="connsiteX43" fmla="*/ 1114425 w 1233487"/>
              <a:gd name="connsiteY43" fmla="*/ 1425366 h 1661300"/>
              <a:gd name="connsiteX44" fmla="*/ 1133475 w 1233487"/>
              <a:gd name="connsiteY44" fmla="*/ 1449178 h 1661300"/>
              <a:gd name="connsiteX45" fmla="*/ 1176337 w 1233487"/>
              <a:gd name="connsiteY45" fmla="*/ 1358691 h 1661300"/>
              <a:gd name="connsiteX46" fmla="*/ 1195387 w 1233487"/>
              <a:gd name="connsiteY46" fmla="*/ 1249153 h 1661300"/>
              <a:gd name="connsiteX47" fmla="*/ 1200150 w 1233487"/>
              <a:gd name="connsiteY47" fmla="*/ 1230103 h 1661300"/>
              <a:gd name="connsiteX48" fmla="*/ 1200150 w 1233487"/>
              <a:gd name="connsiteY48" fmla="*/ 1153903 h 1661300"/>
              <a:gd name="connsiteX49" fmla="*/ 1166812 w 1233487"/>
              <a:gd name="connsiteY49" fmla="*/ 1172953 h 1661300"/>
              <a:gd name="connsiteX50" fmla="*/ 1128712 w 1233487"/>
              <a:gd name="connsiteY50" fmla="*/ 1215816 h 1661300"/>
              <a:gd name="connsiteX51" fmla="*/ 1114425 w 1233487"/>
              <a:gd name="connsiteY51" fmla="*/ 1225341 h 1661300"/>
              <a:gd name="connsiteX52" fmla="*/ 1090612 w 1233487"/>
              <a:gd name="connsiteY52" fmla="*/ 1244391 h 1661300"/>
              <a:gd name="connsiteX53" fmla="*/ 1028700 w 1233487"/>
              <a:gd name="connsiteY53" fmla="*/ 1220578 h 1661300"/>
              <a:gd name="connsiteX54" fmla="*/ 1038225 w 1233487"/>
              <a:gd name="connsiteY54" fmla="*/ 1130091 h 1661300"/>
              <a:gd name="connsiteX55" fmla="*/ 1019175 w 1233487"/>
              <a:gd name="connsiteY55" fmla="*/ 1001503 h 1661300"/>
              <a:gd name="connsiteX56" fmla="*/ 1042987 w 1233487"/>
              <a:gd name="connsiteY56" fmla="*/ 911016 h 1661300"/>
              <a:gd name="connsiteX57" fmla="*/ 1143000 w 1233487"/>
              <a:gd name="connsiteY57" fmla="*/ 777666 h 1661300"/>
              <a:gd name="connsiteX58" fmla="*/ 1152525 w 1233487"/>
              <a:gd name="connsiteY58" fmla="*/ 763378 h 1661300"/>
              <a:gd name="connsiteX59" fmla="*/ 1233487 w 1233487"/>
              <a:gd name="connsiteY59" fmla="*/ 630028 h 1661300"/>
              <a:gd name="connsiteX60" fmla="*/ 1200150 w 1233487"/>
              <a:gd name="connsiteY60" fmla="*/ 606216 h 1661300"/>
              <a:gd name="connsiteX61" fmla="*/ 1190625 w 1233487"/>
              <a:gd name="connsiteY61" fmla="*/ 625266 h 1661300"/>
              <a:gd name="connsiteX62" fmla="*/ 1119187 w 1233487"/>
              <a:gd name="connsiteY62" fmla="*/ 625266 h 1661300"/>
              <a:gd name="connsiteX63" fmla="*/ 1066800 w 1233487"/>
              <a:gd name="connsiteY63" fmla="*/ 582403 h 1661300"/>
              <a:gd name="connsiteX64" fmla="*/ 1038225 w 1233487"/>
              <a:gd name="connsiteY64" fmla="*/ 501441 h 1661300"/>
              <a:gd name="connsiteX65" fmla="*/ 952500 w 1233487"/>
              <a:gd name="connsiteY65" fmla="*/ 368091 h 1661300"/>
              <a:gd name="connsiteX66" fmla="*/ 914400 w 1233487"/>
              <a:gd name="connsiteY66" fmla="*/ 220453 h 1661300"/>
              <a:gd name="connsiteX67" fmla="*/ 933450 w 1233487"/>
              <a:gd name="connsiteY67" fmla="*/ 187116 h 1661300"/>
              <a:gd name="connsiteX68" fmla="*/ 876300 w 1233487"/>
              <a:gd name="connsiteY68" fmla="*/ 125203 h 1661300"/>
              <a:gd name="connsiteX69" fmla="*/ 814387 w 1233487"/>
              <a:gd name="connsiteY69" fmla="*/ 158541 h 1661300"/>
              <a:gd name="connsiteX70" fmla="*/ 676275 w 1233487"/>
              <a:gd name="connsiteY70" fmla="*/ 110916 h 1661300"/>
              <a:gd name="connsiteX71" fmla="*/ 642937 w 1233487"/>
              <a:gd name="connsiteY71" fmla="*/ 182353 h 1661300"/>
              <a:gd name="connsiteX72" fmla="*/ 533400 w 1233487"/>
              <a:gd name="connsiteY72" fmla="*/ 125203 h 1661300"/>
              <a:gd name="connsiteX73" fmla="*/ 471487 w 1233487"/>
              <a:gd name="connsiteY73" fmla="*/ 77578 h 1661300"/>
              <a:gd name="connsiteX74" fmla="*/ 519112 w 1233487"/>
              <a:gd name="connsiteY74" fmla="*/ 10903 h 1661300"/>
              <a:gd name="connsiteX75" fmla="*/ 457200 w 1233487"/>
              <a:gd name="connsiteY75" fmla="*/ 1378 h 1661300"/>
              <a:gd name="connsiteX76" fmla="*/ 361950 w 1233487"/>
              <a:gd name="connsiteY76" fmla="*/ 15666 h 1661300"/>
              <a:gd name="connsiteX77" fmla="*/ 276225 w 1233487"/>
              <a:gd name="connsiteY77" fmla="*/ 49003 h 1661300"/>
              <a:gd name="connsiteX78" fmla="*/ 185737 w 1233487"/>
              <a:gd name="connsiteY78" fmla="*/ 29953 h 166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33487" h="1661300">
                <a:moveTo>
                  <a:pt x="185737" y="29953"/>
                </a:moveTo>
                <a:cubicBezTo>
                  <a:pt x="179050" y="56704"/>
                  <a:pt x="180975" y="42458"/>
                  <a:pt x="180975" y="72816"/>
                </a:cubicBezTo>
                <a:lnTo>
                  <a:pt x="138112" y="101391"/>
                </a:lnTo>
                <a:cubicBezTo>
                  <a:pt x="128255" y="195036"/>
                  <a:pt x="128587" y="161549"/>
                  <a:pt x="128587" y="201403"/>
                </a:cubicBezTo>
                <a:cubicBezTo>
                  <a:pt x="73743" y="246277"/>
                  <a:pt x="98763" y="244266"/>
                  <a:pt x="66675" y="244266"/>
                </a:cubicBezTo>
                <a:cubicBezTo>
                  <a:pt x="52387" y="266491"/>
                  <a:pt x="37590" y="288396"/>
                  <a:pt x="23812" y="310941"/>
                </a:cubicBezTo>
                <a:cubicBezTo>
                  <a:pt x="20110" y="316999"/>
                  <a:pt x="14287" y="329991"/>
                  <a:pt x="14287" y="329991"/>
                </a:cubicBezTo>
                <a:cubicBezTo>
                  <a:pt x="4178" y="390642"/>
                  <a:pt x="13398" y="369867"/>
                  <a:pt x="0" y="396666"/>
                </a:cubicBezTo>
                <a:lnTo>
                  <a:pt x="0" y="515728"/>
                </a:lnTo>
                <a:cubicBezTo>
                  <a:pt x="21541" y="623431"/>
                  <a:pt x="19050" y="578599"/>
                  <a:pt x="19050" y="649078"/>
                </a:cubicBezTo>
                <a:cubicBezTo>
                  <a:pt x="52427" y="680786"/>
                  <a:pt x="86509" y="711775"/>
                  <a:pt x="119062" y="744328"/>
                </a:cubicBezTo>
                <a:cubicBezTo>
                  <a:pt x="146050" y="752266"/>
                  <a:pt x="172131" y="764502"/>
                  <a:pt x="200025" y="768141"/>
                </a:cubicBezTo>
                <a:cubicBezTo>
                  <a:pt x="209981" y="769440"/>
                  <a:pt x="218560" y="758616"/>
                  <a:pt x="228600" y="758616"/>
                </a:cubicBezTo>
                <a:lnTo>
                  <a:pt x="242887" y="758616"/>
                </a:lnTo>
                <a:cubicBezTo>
                  <a:pt x="317844" y="748622"/>
                  <a:pt x="292838" y="759835"/>
                  <a:pt x="323850" y="744328"/>
                </a:cubicBezTo>
                <a:cubicBezTo>
                  <a:pt x="392096" y="734579"/>
                  <a:pt x="368074" y="734803"/>
                  <a:pt x="395287" y="734803"/>
                </a:cubicBezTo>
                <a:cubicBezTo>
                  <a:pt x="426961" y="771757"/>
                  <a:pt x="409226" y="768141"/>
                  <a:pt x="438150" y="768141"/>
                </a:cubicBezTo>
                <a:cubicBezTo>
                  <a:pt x="469737" y="778670"/>
                  <a:pt x="466725" y="767626"/>
                  <a:pt x="466725" y="787191"/>
                </a:cubicBezTo>
                <a:cubicBezTo>
                  <a:pt x="471487" y="822116"/>
                  <a:pt x="479603" y="856746"/>
                  <a:pt x="481012" y="891966"/>
                </a:cubicBezTo>
                <a:cubicBezTo>
                  <a:pt x="481241" y="897685"/>
                  <a:pt x="471487" y="906253"/>
                  <a:pt x="471487" y="906253"/>
                </a:cubicBezTo>
                <a:cubicBezTo>
                  <a:pt x="526168" y="970876"/>
                  <a:pt x="511786" y="943985"/>
                  <a:pt x="528637" y="977691"/>
                </a:cubicBezTo>
                <a:cubicBezTo>
                  <a:pt x="543783" y="1088758"/>
                  <a:pt x="542925" y="1047218"/>
                  <a:pt x="542925" y="1101516"/>
                </a:cubicBezTo>
                <a:cubicBezTo>
                  <a:pt x="538162" y="1131678"/>
                  <a:pt x="534099" y="1161960"/>
                  <a:pt x="528637" y="1192003"/>
                </a:cubicBezTo>
                <a:cubicBezTo>
                  <a:pt x="520863" y="1234758"/>
                  <a:pt x="523875" y="1164404"/>
                  <a:pt x="523875" y="1234866"/>
                </a:cubicBezTo>
                <a:cubicBezTo>
                  <a:pt x="522287" y="1265028"/>
                  <a:pt x="516248" y="1295285"/>
                  <a:pt x="519112" y="1325353"/>
                </a:cubicBezTo>
                <a:cubicBezTo>
                  <a:pt x="519655" y="1331051"/>
                  <a:pt x="533400" y="1334878"/>
                  <a:pt x="533400" y="1334878"/>
                </a:cubicBezTo>
                <a:cubicBezTo>
                  <a:pt x="550862" y="1380916"/>
                  <a:pt x="570217" y="1426280"/>
                  <a:pt x="585787" y="1472991"/>
                </a:cubicBezTo>
                <a:cubicBezTo>
                  <a:pt x="612112" y="1551967"/>
                  <a:pt x="578871" y="1482967"/>
                  <a:pt x="595312" y="1515853"/>
                </a:cubicBezTo>
                <a:cubicBezTo>
                  <a:pt x="645295" y="1640812"/>
                  <a:pt x="642937" y="1592171"/>
                  <a:pt x="642937" y="1653966"/>
                </a:cubicBezTo>
                <a:cubicBezTo>
                  <a:pt x="657225" y="1655553"/>
                  <a:pt x="671656" y="1661300"/>
                  <a:pt x="685800" y="1658728"/>
                </a:cubicBezTo>
                <a:cubicBezTo>
                  <a:pt x="691431" y="1657704"/>
                  <a:pt x="690206" y="1647001"/>
                  <a:pt x="695325" y="1644441"/>
                </a:cubicBezTo>
                <a:cubicBezTo>
                  <a:pt x="701005" y="1641601"/>
                  <a:pt x="708025" y="1644441"/>
                  <a:pt x="714375" y="1644441"/>
                </a:cubicBezTo>
                <a:cubicBezTo>
                  <a:pt x="738187" y="1638091"/>
                  <a:pt x="762843" y="1634323"/>
                  <a:pt x="785812" y="1625391"/>
                </a:cubicBezTo>
                <a:cubicBezTo>
                  <a:pt x="792089" y="1622950"/>
                  <a:pt x="800100" y="1611103"/>
                  <a:pt x="800100" y="1611103"/>
                </a:cubicBezTo>
                <a:cubicBezTo>
                  <a:pt x="864090" y="1522500"/>
                  <a:pt x="846247" y="1556904"/>
                  <a:pt x="866775" y="1515853"/>
                </a:cubicBezTo>
                <a:cubicBezTo>
                  <a:pt x="881062" y="1484103"/>
                  <a:pt x="894615" y="1452012"/>
                  <a:pt x="909637" y="1420603"/>
                </a:cubicBezTo>
                <a:cubicBezTo>
                  <a:pt x="917102" y="1404995"/>
                  <a:pt x="914254" y="1406316"/>
                  <a:pt x="923925" y="1406316"/>
                </a:cubicBezTo>
                <a:lnTo>
                  <a:pt x="942975" y="1334878"/>
                </a:lnTo>
                <a:lnTo>
                  <a:pt x="962025" y="1282491"/>
                </a:lnTo>
                <a:cubicBezTo>
                  <a:pt x="1029905" y="1224308"/>
                  <a:pt x="1028700" y="1196069"/>
                  <a:pt x="1028700" y="1230103"/>
                </a:cubicBezTo>
                <a:lnTo>
                  <a:pt x="1095375" y="1249153"/>
                </a:lnTo>
                <a:cubicBezTo>
                  <a:pt x="1092200" y="1274553"/>
                  <a:pt x="1089647" y="1300039"/>
                  <a:pt x="1085850" y="1325353"/>
                </a:cubicBezTo>
                <a:cubicBezTo>
                  <a:pt x="1083040" y="1344082"/>
                  <a:pt x="1084858" y="1340631"/>
                  <a:pt x="1076325" y="1349166"/>
                </a:cubicBezTo>
                <a:lnTo>
                  <a:pt x="1114425" y="1425366"/>
                </a:lnTo>
                <a:cubicBezTo>
                  <a:pt x="1129529" y="1450539"/>
                  <a:pt x="1119456" y="1449178"/>
                  <a:pt x="1133475" y="1449178"/>
                </a:cubicBezTo>
                <a:cubicBezTo>
                  <a:pt x="1182190" y="1361490"/>
                  <a:pt x="1204217" y="1386565"/>
                  <a:pt x="1176337" y="1358691"/>
                </a:cubicBezTo>
                <a:cubicBezTo>
                  <a:pt x="1182687" y="1322178"/>
                  <a:pt x="1188388" y="1285547"/>
                  <a:pt x="1195387" y="1249153"/>
                </a:cubicBezTo>
                <a:cubicBezTo>
                  <a:pt x="1200652" y="1221775"/>
                  <a:pt x="1200150" y="1243550"/>
                  <a:pt x="1200150" y="1230103"/>
                </a:cubicBezTo>
                <a:lnTo>
                  <a:pt x="1200150" y="1153903"/>
                </a:lnTo>
                <a:cubicBezTo>
                  <a:pt x="1165353" y="1168816"/>
                  <a:pt x="1166812" y="1156101"/>
                  <a:pt x="1166812" y="1172953"/>
                </a:cubicBezTo>
                <a:cubicBezTo>
                  <a:pt x="1154112" y="1187241"/>
                  <a:pt x="1142229" y="1202299"/>
                  <a:pt x="1128712" y="1215816"/>
                </a:cubicBezTo>
                <a:cubicBezTo>
                  <a:pt x="1124665" y="1219863"/>
                  <a:pt x="1114425" y="1225341"/>
                  <a:pt x="1114425" y="1225341"/>
                </a:cubicBezTo>
                <a:lnTo>
                  <a:pt x="1090612" y="1244391"/>
                </a:lnTo>
                <a:lnTo>
                  <a:pt x="1028700" y="1220578"/>
                </a:lnTo>
                <a:cubicBezTo>
                  <a:pt x="1038596" y="1136463"/>
                  <a:pt x="1038225" y="1166789"/>
                  <a:pt x="1038225" y="1130091"/>
                </a:cubicBezTo>
                <a:lnTo>
                  <a:pt x="1019175" y="1001503"/>
                </a:lnTo>
                <a:cubicBezTo>
                  <a:pt x="1029199" y="906280"/>
                  <a:pt x="998371" y="911016"/>
                  <a:pt x="1042987" y="911016"/>
                </a:cubicBezTo>
                <a:lnTo>
                  <a:pt x="1143000" y="777666"/>
                </a:lnTo>
                <a:cubicBezTo>
                  <a:pt x="1146411" y="773069"/>
                  <a:pt x="1152525" y="763378"/>
                  <a:pt x="1152525" y="763378"/>
                </a:cubicBezTo>
                <a:lnTo>
                  <a:pt x="1233487" y="630028"/>
                </a:lnTo>
                <a:cubicBezTo>
                  <a:pt x="1192617" y="575535"/>
                  <a:pt x="1212867" y="580781"/>
                  <a:pt x="1200150" y="606216"/>
                </a:cubicBezTo>
                <a:cubicBezTo>
                  <a:pt x="1189744" y="627028"/>
                  <a:pt x="1190625" y="613336"/>
                  <a:pt x="1190625" y="625266"/>
                </a:cubicBezTo>
                <a:lnTo>
                  <a:pt x="1119187" y="625266"/>
                </a:lnTo>
                <a:cubicBezTo>
                  <a:pt x="1065516" y="586232"/>
                  <a:pt x="1066800" y="608758"/>
                  <a:pt x="1066800" y="582403"/>
                </a:cubicBezTo>
                <a:lnTo>
                  <a:pt x="1038225" y="501441"/>
                </a:lnTo>
                <a:lnTo>
                  <a:pt x="952500" y="368091"/>
                </a:lnTo>
                <a:lnTo>
                  <a:pt x="914400" y="220453"/>
                </a:lnTo>
                <a:lnTo>
                  <a:pt x="933450" y="187116"/>
                </a:lnTo>
                <a:lnTo>
                  <a:pt x="876300" y="125203"/>
                </a:lnTo>
                <a:lnTo>
                  <a:pt x="814387" y="158541"/>
                </a:lnTo>
                <a:lnTo>
                  <a:pt x="676275" y="110916"/>
                </a:lnTo>
                <a:lnTo>
                  <a:pt x="642937" y="182353"/>
                </a:lnTo>
                <a:lnTo>
                  <a:pt x="533400" y="125203"/>
                </a:lnTo>
                <a:lnTo>
                  <a:pt x="471487" y="77578"/>
                </a:lnTo>
                <a:cubicBezTo>
                  <a:pt x="520080" y="14408"/>
                  <a:pt x="519112" y="41703"/>
                  <a:pt x="519112" y="10903"/>
                </a:cubicBezTo>
                <a:cubicBezTo>
                  <a:pt x="470051" y="0"/>
                  <a:pt x="490886" y="1378"/>
                  <a:pt x="457200" y="1378"/>
                </a:cubicBezTo>
                <a:cubicBezTo>
                  <a:pt x="374759" y="16836"/>
                  <a:pt x="406843" y="15666"/>
                  <a:pt x="361950" y="15666"/>
                </a:cubicBezTo>
                <a:lnTo>
                  <a:pt x="276225" y="49003"/>
                </a:lnTo>
                <a:lnTo>
                  <a:pt x="185737" y="29953"/>
                </a:lnTo>
                <a:close/>
              </a:path>
            </a:pathLst>
          </a:custGeom>
          <a:solidFill>
            <a:srgbClr val="CC3300">
              <a:alpha val="81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261276" y="2079174"/>
            <a:ext cx="2000264" cy="560410"/>
          </a:xfrm>
          <a:prstGeom prst="rect">
            <a:avLst/>
          </a:prstGeom>
          <a:solidFill>
            <a:srgbClr val="CC33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3. Afrika – drugi kontinent po veličini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532078" y="335037"/>
            <a:ext cx="2814725" cy="2154155"/>
          </a:xfrm>
          <a:custGeom>
            <a:avLst/>
            <a:gdLst>
              <a:gd name="connsiteX0" fmla="*/ 14287 w 2814725"/>
              <a:gd name="connsiteY0" fmla="*/ 544430 h 2154155"/>
              <a:gd name="connsiteX1" fmla="*/ 14287 w 2814725"/>
              <a:gd name="connsiteY1" fmla="*/ 544430 h 2154155"/>
              <a:gd name="connsiteX2" fmla="*/ 66675 w 2814725"/>
              <a:gd name="connsiteY2" fmla="*/ 596817 h 2154155"/>
              <a:gd name="connsiteX3" fmla="*/ 114300 w 2814725"/>
              <a:gd name="connsiteY3" fmla="*/ 611105 h 2154155"/>
              <a:gd name="connsiteX4" fmla="*/ 104775 w 2814725"/>
              <a:gd name="connsiteY4" fmla="*/ 639680 h 2154155"/>
              <a:gd name="connsiteX5" fmla="*/ 47625 w 2814725"/>
              <a:gd name="connsiteY5" fmla="*/ 615867 h 2154155"/>
              <a:gd name="connsiteX6" fmla="*/ 0 w 2814725"/>
              <a:gd name="connsiteY6" fmla="*/ 644442 h 2154155"/>
              <a:gd name="connsiteX7" fmla="*/ 52387 w 2814725"/>
              <a:gd name="connsiteY7" fmla="*/ 687305 h 2154155"/>
              <a:gd name="connsiteX8" fmla="*/ 61912 w 2814725"/>
              <a:gd name="connsiteY8" fmla="*/ 687305 h 2154155"/>
              <a:gd name="connsiteX9" fmla="*/ 109537 w 2814725"/>
              <a:gd name="connsiteY9" fmla="*/ 687305 h 2154155"/>
              <a:gd name="connsiteX10" fmla="*/ 114300 w 2814725"/>
              <a:gd name="connsiteY10" fmla="*/ 720642 h 2154155"/>
              <a:gd name="connsiteX11" fmla="*/ 71437 w 2814725"/>
              <a:gd name="connsiteY11" fmla="*/ 739692 h 2154155"/>
              <a:gd name="connsiteX12" fmla="*/ 23812 w 2814725"/>
              <a:gd name="connsiteY12" fmla="*/ 758742 h 2154155"/>
              <a:gd name="connsiteX13" fmla="*/ 33337 w 2814725"/>
              <a:gd name="connsiteY13" fmla="*/ 773030 h 2154155"/>
              <a:gd name="connsiteX14" fmla="*/ 80962 w 2814725"/>
              <a:gd name="connsiteY14" fmla="*/ 834942 h 2154155"/>
              <a:gd name="connsiteX15" fmla="*/ 161925 w 2814725"/>
              <a:gd name="connsiteY15" fmla="*/ 863517 h 2154155"/>
              <a:gd name="connsiteX16" fmla="*/ 161925 w 2814725"/>
              <a:gd name="connsiteY16" fmla="*/ 863517 h 2154155"/>
              <a:gd name="connsiteX17" fmla="*/ 142875 w 2814725"/>
              <a:gd name="connsiteY17" fmla="*/ 915905 h 2154155"/>
              <a:gd name="connsiteX18" fmla="*/ 138112 w 2814725"/>
              <a:gd name="connsiteY18" fmla="*/ 920667 h 2154155"/>
              <a:gd name="connsiteX19" fmla="*/ 80962 w 2814725"/>
              <a:gd name="connsiteY19" fmla="*/ 963530 h 2154155"/>
              <a:gd name="connsiteX20" fmla="*/ 66675 w 2814725"/>
              <a:gd name="connsiteY20" fmla="*/ 968292 h 2154155"/>
              <a:gd name="connsiteX21" fmla="*/ 23812 w 2814725"/>
              <a:gd name="connsiteY21" fmla="*/ 1011155 h 2154155"/>
              <a:gd name="connsiteX22" fmla="*/ 38100 w 2814725"/>
              <a:gd name="connsiteY22" fmla="*/ 1015917 h 2154155"/>
              <a:gd name="connsiteX23" fmla="*/ 123825 w 2814725"/>
              <a:gd name="connsiteY23" fmla="*/ 954005 h 2154155"/>
              <a:gd name="connsiteX24" fmla="*/ 138112 w 2814725"/>
              <a:gd name="connsiteY24" fmla="*/ 949242 h 2154155"/>
              <a:gd name="connsiteX25" fmla="*/ 204787 w 2814725"/>
              <a:gd name="connsiteY25" fmla="*/ 896855 h 2154155"/>
              <a:gd name="connsiteX26" fmla="*/ 261937 w 2814725"/>
              <a:gd name="connsiteY26" fmla="*/ 858755 h 2154155"/>
              <a:gd name="connsiteX27" fmla="*/ 276225 w 2814725"/>
              <a:gd name="connsiteY27" fmla="*/ 853992 h 2154155"/>
              <a:gd name="connsiteX28" fmla="*/ 371475 w 2814725"/>
              <a:gd name="connsiteY28" fmla="*/ 815892 h 2154155"/>
              <a:gd name="connsiteX29" fmla="*/ 419100 w 2814725"/>
              <a:gd name="connsiteY29" fmla="*/ 815892 h 2154155"/>
              <a:gd name="connsiteX30" fmla="*/ 514350 w 2814725"/>
              <a:gd name="connsiteY30" fmla="*/ 844467 h 2154155"/>
              <a:gd name="connsiteX31" fmla="*/ 519112 w 2814725"/>
              <a:gd name="connsiteY31" fmla="*/ 858755 h 2154155"/>
              <a:gd name="connsiteX32" fmla="*/ 533400 w 2814725"/>
              <a:gd name="connsiteY32" fmla="*/ 873042 h 2154155"/>
              <a:gd name="connsiteX33" fmla="*/ 585787 w 2814725"/>
              <a:gd name="connsiteY33" fmla="*/ 934955 h 2154155"/>
              <a:gd name="connsiteX34" fmla="*/ 590550 w 2814725"/>
              <a:gd name="connsiteY34" fmla="*/ 944480 h 2154155"/>
              <a:gd name="connsiteX35" fmla="*/ 619125 w 2814725"/>
              <a:gd name="connsiteY35" fmla="*/ 992105 h 2154155"/>
              <a:gd name="connsiteX36" fmla="*/ 633412 w 2814725"/>
              <a:gd name="connsiteY36" fmla="*/ 1001630 h 2154155"/>
              <a:gd name="connsiteX37" fmla="*/ 652462 w 2814725"/>
              <a:gd name="connsiteY37" fmla="*/ 1006392 h 2154155"/>
              <a:gd name="connsiteX38" fmla="*/ 714375 w 2814725"/>
              <a:gd name="connsiteY38" fmla="*/ 1058780 h 2154155"/>
              <a:gd name="connsiteX39" fmla="*/ 728662 w 2814725"/>
              <a:gd name="connsiteY39" fmla="*/ 1073067 h 2154155"/>
              <a:gd name="connsiteX40" fmla="*/ 742950 w 2814725"/>
              <a:gd name="connsiteY40" fmla="*/ 1096880 h 2154155"/>
              <a:gd name="connsiteX41" fmla="*/ 757237 w 2814725"/>
              <a:gd name="connsiteY41" fmla="*/ 1144505 h 2154155"/>
              <a:gd name="connsiteX42" fmla="*/ 766762 w 2814725"/>
              <a:gd name="connsiteY42" fmla="*/ 1158792 h 2154155"/>
              <a:gd name="connsiteX43" fmla="*/ 776287 w 2814725"/>
              <a:gd name="connsiteY43" fmla="*/ 1182605 h 2154155"/>
              <a:gd name="connsiteX44" fmla="*/ 800100 w 2814725"/>
              <a:gd name="connsiteY44" fmla="*/ 1325480 h 2154155"/>
              <a:gd name="connsiteX45" fmla="*/ 814387 w 2814725"/>
              <a:gd name="connsiteY45" fmla="*/ 1354055 h 2154155"/>
              <a:gd name="connsiteX46" fmla="*/ 819150 w 2814725"/>
              <a:gd name="connsiteY46" fmla="*/ 1354055 h 2154155"/>
              <a:gd name="connsiteX47" fmla="*/ 785812 w 2814725"/>
              <a:gd name="connsiteY47" fmla="*/ 1368342 h 2154155"/>
              <a:gd name="connsiteX48" fmla="*/ 790575 w 2814725"/>
              <a:gd name="connsiteY48" fmla="*/ 1392155 h 2154155"/>
              <a:gd name="connsiteX49" fmla="*/ 809625 w 2814725"/>
              <a:gd name="connsiteY49" fmla="*/ 1463592 h 2154155"/>
              <a:gd name="connsiteX50" fmla="*/ 828675 w 2814725"/>
              <a:gd name="connsiteY50" fmla="*/ 1477880 h 2154155"/>
              <a:gd name="connsiteX51" fmla="*/ 904875 w 2814725"/>
              <a:gd name="connsiteY51" fmla="*/ 1558842 h 2154155"/>
              <a:gd name="connsiteX52" fmla="*/ 923925 w 2814725"/>
              <a:gd name="connsiteY52" fmla="*/ 1582655 h 2154155"/>
              <a:gd name="connsiteX53" fmla="*/ 957262 w 2814725"/>
              <a:gd name="connsiteY53" fmla="*/ 1668380 h 2154155"/>
              <a:gd name="connsiteX54" fmla="*/ 971550 w 2814725"/>
              <a:gd name="connsiteY54" fmla="*/ 1720767 h 2154155"/>
              <a:gd name="connsiteX55" fmla="*/ 985837 w 2814725"/>
              <a:gd name="connsiteY55" fmla="*/ 1735055 h 2154155"/>
              <a:gd name="connsiteX56" fmla="*/ 1014412 w 2814725"/>
              <a:gd name="connsiteY56" fmla="*/ 1782680 h 2154155"/>
              <a:gd name="connsiteX57" fmla="*/ 1057275 w 2814725"/>
              <a:gd name="connsiteY57" fmla="*/ 1787442 h 2154155"/>
              <a:gd name="connsiteX58" fmla="*/ 1019175 w 2814725"/>
              <a:gd name="connsiteY58" fmla="*/ 1677905 h 2154155"/>
              <a:gd name="connsiteX59" fmla="*/ 981075 w 2814725"/>
              <a:gd name="connsiteY59" fmla="*/ 1601705 h 2154155"/>
              <a:gd name="connsiteX60" fmla="*/ 1085850 w 2814725"/>
              <a:gd name="connsiteY60" fmla="*/ 1735055 h 2154155"/>
              <a:gd name="connsiteX61" fmla="*/ 1119187 w 2814725"/>
              <a:gd name="connsiteY61" fmla="*/ 1839830 h 2154155"/>
              <a:gd name="connsiteX62" fmla="*/ 1128712 w 2814725"/>
              <a:gd name="connsiteY62" fmla="*/ 1892217 h 2154155"/>
              <a:gd name="connsiteX63" fmla="*/ 1138237 w 2814725"/>
              <a:gd name="connsiteY63" fmla="*/ 1916030 h 2154155"/>
              <a:gd name="connsiteX64" fmla="*/ 1162050 w 2814725"/>
              <a:gd name="connsiteY64" fmla="*/ 1920792 h 2154155"/>
              <a:gd name="connsiteX65" fmla="*/ 1166812 w 2814725"/>
              <a:gd name="connsiteY65" fmla="*/ 1925555 h 2154155"/>
              <a:gd name="connsiteX66" fmla="*/ 1262062 w 2814725"/>
              <a:gd name="connsiteY66" fmla="*/ 1949367 h 2154155"/>
              <a:gd name="connsiteX67" fmla="*/ 1309687 w 2814725"/>
              <a:gd name="connsiteY67" fmla="*/ 1939842 h 2154155"/>
              <a:gd name="connsiteX68" fmla="*/ 1404937 w 2814725"/>
              <a:gd name="connsiteY68" fmla="*/ 2025567 h 2154155"/>
              <a:gd name="connsiteX69" fmla="*/ 1466850 w 2814725"/>
              <a:gd name="connsiteY69" fmla="*/ 2058905 h 2154155"/>
              <a:gd name="connsiteX70" fmla="*/ 1524000 w 2814725"/>
              <a:gd name="connsiteY70" fmla="*/ 2130342 h 2154155"/>
              <a:gd name="connsiteX71" fmla="*/ 1571625 w 2814725"/>
              <a:gd name="connsiteY71" fmla="*/ 2139867 h 2154155"/>
              <a:gd name="connsiteX72" fmla="*/ 1600200 w 2814725"/>
              <a:gd name="connsiteY72" fmla="*/ 2116055 h 2154155"/>
              <a:gd name="connsiteX73" fmla="*/ 1643062 w 2814725"/>
              <a:gd name="connsiteY73" fmla="*/ 2154155 h 2154155"/>
              <a:gd name="connsiteX74" fmla="*/ 1624012 w 2814725"/>
              <a:gd name="connsiteY74" fmla="*/ 2077955 h 2154155"/>
              <a:gd name="connsiteX75" fmla="*/ 1557337 w 2814725"/>
              <a:gd name="connsiteY75" fmla="*/ 2087480 h 2154155"/>
              <a:gd name="connsiteX76" fmla="*/ 1509712 w 2814725"/>
              <a:gd name="connsiteY76" fmla="*/ 2035092 h 2154155"/>
              <a:gd name="connsiteX77" fmla="*/ 1528762 w 2814725"/>
              <a:gd name="connsiteY77" fmla="*/ 1987467 h 2154155"/>
              <a:gd name="connsiteX78" fmla="*/ 1471612 w 2814725"/>
              <a:gd name="connsiteY78" fmla="*/ 1944605 h 2154155"/>
              <a:gd name="connsiteX79" fmla="*/ 1423987 w 2814725"/>
              <a:gd name="connsiteY79" fmla="*/ 1930317 h 2154155"/>
              <a:gd name="connsiteX80" fmla="*/ 1428750 w 2814725"/>
              <a:gd name="connsiteY80" fmla="*/ 1873167 h 2154155"/>
              <a:gd name="connsiteX81" fmla="*/ 1447800 w 2814725"/>
              <a:gd name="connsiteY81" fmla="*/ 1792205 h 2154155"/>
              <a:gd name="connsiteX82" fmla="*/ 1395412 w 2814725"/>
              <a:gd name="connsiteY82" fmla="*/ 1849355 h 2154155"/>
              <a:gd name="connsiteX83" fmla="*/ 1352550 w 2814725"/>
              <a:gd name="connsiteY83" fmla="*/ 1887455 h 2154155"/>
              <a:gd name="connsiteX84" fmla="*/ 1276350 w 2814725"/>
              <a:gd name="connsiteY84" fmla="*/ 1858880 h 2154155"/>
              <a:gd name="connsiteX85" fmla="*/ 1233487 w 2814725"/>
              <a:gd name="connsiteY85" fmla="*/ 1744580 h 2154155"/>
              <a:gd name="connsiteX86" fmla="*/ 1257300 w 2814725"/>
              <a:gd name="connsiteY86" fmla="*/ 1725530 h 2154155"/>
              <a:gd name="connsiteX87" fmla="*/ 1271587 w 2814725"/>
              <a:gd name="connsiteY87" fmla="*/ 1668380 h 2154155"/>
              <a:gd name="connsiteX88" fmla="*/ 1281112 w 2814725"/>
              <a:gd name="connsiteY88" fmla="*/ 1658855 h 2154155"/>
              <a:gd name="connsiteX89" fmla="*/ 1333500 w 2814725"/>
              <a:gd name="connsiteY89" fmla="*/ 1625517 h 2154155"/>
              <a:gd name="connsiteX90" fmla="*/ 1419225 w 2814725"/>
              <a:gd name="connsiteY90" fmla="*/ 1644567 h 2154155"/>
              <a:gd name="connsiteX91" fmla="*/ 1433512 w 2814725"/>
              <a:gd name="connsiteY91" fmla="*/ 1606467 h 2154155"/>
              <a:gd name="connsiteX92" fmla="*/ 1519237 w 2814725"/>
              <a:gd name="connsiteY92" fmla="*/ 1639805 h 2154155"/>
              <a:gd name="connsiteX93" fmla="*/ 1538287 w 2814725"/>
              <a:gd name="connsiteY93" fmla="*/ 1649330 h 2154155"/>
              <a:gd name="connsiteX94" fmla="*/ 1547812 w 2814725"/>
              <a:gd name="connsiteY94" fmla="*/ 1711242 h 2154155"/>
              <a:gd name="connsiteX95" fmla="*/ 1552575 w 2814725"/>
              <a:gd name="connsiteY95" fmla="*/ 1725530 h 2154155"/>
              <a:gd name="connsiteX96" fmla="*/ 1562100 w 2814725"/>
              <a:gd name="connsiteY96" fmla="*/ 1725530 h 2154155"/>
              <a:gd name="connsiteX97" fmla="*/ 1585912 w 2814725"/>
              <a:gd name="connsiteY97" fmla="*/ 1692192 h 2154155"/>
              <a:gd name="connsiteX98" fmla="*/ 1557337 w 2814725"/>
              <a:gd name="connsiteY98" fmla="*/ 1577892 h 2154155"/>
              <a:gd name="connsiteX99" fmla="*/ 1619250 w 2814725"/>
              <a:gd name="connsiteY99" fmla="*/ 1506455 h 2154155"/>
              <a:gd name="connsiteX100" fmla="*/ 1633537 w 2814725"/>
              <a:gd name="connsiteY100" fmla="*/ 1492167 h 2154155"/>
              <a:gd name="connsiteX101" fmla="*/ 1685925 w 2814725"/>
              <a:gd name="connsiteY101" fmla="*/ 1373105 h 2154155"/>
              <a:gd name="connsiteX102" fmla="*/ 1771650 w 2814725"/>
              <a:gd name="connsiteY102" fmla="*/ 1306430 h 2154155"/>
              <a:gd name="connsiteX103" fmla="*/ 1785937 w 2814725"/>
              <a:gd name="connsiteY103" fmla="*/ 1296905 h 2154155"/>
              <a:gd name="connsiteX104" fmla="*/ 1838325 w 2814725"/>
              <a:gd name="connsiteY104" fmla="*/ 1258805 h 2154155"/>
              <a:gd name="connsiteX105" fmla="*/ 1900237 w 2814725"/>
              <a:gd name="connsiteY105" fmla="*/ 1258805 h 2154155"/>
              <a:gd name="connsiteX106" fmla="*/ 1947862 w 2814725"/>
              <a:gd name="connsiteY106" fmla="*/ 1187367 h 2154155"/>
              <a:gd name="connsiteX107" fmla="*/ 1881187 w 2814725"/>
              <a:gd name="connsiteY107" fmla="*/ 1187367 h 2154155"/>
              <a:gd name="connsiteX108" fmla="*/ 1857375 w 2814725"/>
              <a:gd name="connsiteY108" fmla="*/ 1111167 h 2154155"/>
              <a:gd name="connsiteX109" fmla="*/ 1966912 w 2814725"/>
              <a:gd name="connsiteY109" fmla="*/ 1063542 h 2154155"/>
              <a:gd name="connsiteX110" fmla="*/ 1966912 w 2814725"/>
              <a:gd name="connsiteY110" fmla="*/ 1063542 h 2154155"/>
              <a:gd name="connsiteX111" fmla="*/ 1971675 w 2814725"/>
              <a:gd name="connsiteY111" fmla="*/ 1168317 h 2154155"/>
              <a:gd name="connsiteX112" fmla="*/ 1985962 w 2814725"/>
              <a:gd name="connsiteY112" fmla="*/ 1177842 h 2154155"/>
              <a:gd name="connsiteX113" fmla="*/ 2066925 w 2814725"/>
              <a:gd name="connsiteY113" fmla="*/ 1187367 h 2154155"/>
              <a:gd name="connsiteX114" fmla="*/ 2119312 w 2814725"/>
              <a:gd name="connsiteY114" fmla="*/ 1168317 h 2154155"/>
              <a:gd name="connsiteX115" fmla="*/ 2119312 w 2814725"/>
              <a:gd name="connsiteY115" fmla="*/ 1158792 h 2154155"/>
              <a:gd name="connsiteX116" fmla="*/ 2062162 w 2814725"/>
              <a:gd name="connsiteY116" fmla="*/ 1120692 h 2154155"/>
              <a:gd name="connsiteX117" fmla="*/ 2005012 w 2814725"/>
              <a:gd name="connsiteY117" fmla="*/ 1077830 h 2154155"/>
              <a:gd name="connsiteX118" fmla="*/ 1995487 w 2814725"/>
              <a:gd name="connsiteY118" fmla="*/ 992105 h 2154155"/>
              <a:gd name="connsiteX119" fmla="*/ 1981200 w 2814725"/>
              <a:gd name="connsiteY119" fmla="*/ 977817 h 2154155"/>
              <a:gd name="connsiteX120" fmla="*/ 1924050 w 2814725"/>
              <a:gd name="connsiteY120" fmla="*/ 954005 h 2154155"/>
              <a:gd name="connsiteX121" fmla="*/ 1871662 w 2814725"/>
              <a:gd name="connsiteY121" fmla="*/ 844467 h 2154155"/>
              <a:gd name="connsiteX122" fmla="*/ 1852612 w 2814725"/>
              <a:gd name="connsiteY122" fmla="*/ 801605 h 2154155"/>
              <a:gd name="connsiteX123" fmla="*/ 1833562 w 2814725"/>
              <a:gd name="connsiteY123" fmla="*/ 815892 h 2154155"/>
              <a:gd name="connsiteX124" fmla="*/ 1819275 w 2814725"/>
              <a:gd name="connsiteY124" fmla="*/ 830180 h 2154155"/>
              <a:gd name="connsiteX125" fmla="*/ 1790700 w 2814725"/>
              <a:gd name="connsiteY125" fmla="*/ 858755 h 2154155"/>
              <a:gd name="connsiteX126" fmla="*/ 1752600 w 2814725"/>
              <a:gd name="connsiteY126" fmla="*/ 782555 h 2154155"/>
              <a:gd name="connsiteX127" fmla="*/ 1647825 w 2814725"/>
              <a:gd name="connsiteY127" fmla="*/ 753980 h 2154155"/>
              <a:gd name="connsiteX128" fmla="*/ 1619250 w 2814725"/>
              <a:gd name="connsiteY128" fmla="*/ 787317 h 2154155"/>
              <a:gd name="connsiteX129" fmla="*/ 1624012 w 2814725"/>
              <a:gd name="connsiteY129" fmla="*/ 806367 h 2154155"/>
              <a:gd name="connsiteX130" fmla="*/ 1624012 w 2814725"/>
              <a:gd name="connsiteY130" fmla="*/ 825417 h 2154155"/>
              <a:gd name="connsiteX131" fmla="*/ 1628775 w 2814725"/>
              <a:gd name="connsiteY131" fmla="*/ 949242 h 2154155"/>
              <a:gd name="connsiteX132" fmla="*/ 1604962 w 2814725"/>
              <a:gd name="connsiteY132" fmla="*/ 1006392 h 2154155"/>
              <a:gd name="connsiteX133" fmla="*/ 1585912 w 2814725"/>
              <a:gd name="connsiteY133" fmla="*/ 1054017 h 2154155"/>
              <a:gd name="connsiteX134" fmla="*/ 1552575 w 2814725"/>
              <a:gd name="connsiteY134" fmla="*/ 968292 h 2154155"/>
              <a:gd name="connsiteX135" fmla="*/ 1457325 w 2814725"/>
              <a:gd name="connsiteY135" fmla="*/ 939717 h 2154155"/>
              <a:gd name="connsiteX136" fmla="*/ 1371600 w 2814725"/>
              <a:gd name="connsiteY136" fmla="*/ 882567 h 2154155"/>
              <a:gd name="connsiteX137" fmla="*/ 1338262 w 2814725"/>
              <a:gd name="connsiteY137" fmla="*/ 830180 h 2154155"/>
              <a:gd name="connsiteX138" fmla="*/ 1381125 w 2814725"/>
              <a:gd name="connsiteY138" fmla="*/ 720642 h 2154155"/>
              <a:gd name="connsiteX139" fmla="*/ 1395412 w 2814725"/>
              <a:gd name="connsiteY139" fmla="*/ 711117 h 2154155"/>
              <a:gd name="connsiteX140" fmla="*/ 1452562 w 2814725"/>
              <a:gd name="connsiteY140" fmla="*/ 687305 h 2154155"/>
              <a:gd name="connsiteX141" fmla="*/ 1481137 w 2814725"/>
              <a:gd name="connsiteY141" fmla="*/ 753980 h 2154155"/>
              <a:gd name="connsiteX142" fmla="*/ 1557337 w 2814725"/>
              <a:gd name="connsiteY142" fmla="*/ 715880 h 2154155"/>
              <a:gd name="connsiteX143" fmla="*/ 1452562 w 2814725"/>
              <a:gd name="connsiteY143" fmla="*/ 644442 h 2154155"/>
              <a:gd name="connsiteX144" fmla="*/ 1581150 w 2814725"/>
              <a:gd name="connsiteY144" fmla="*/ 549192 h 2154155"/>
              <a:gd name="connsiteX145" fmla="*/ 1643062 w 2814725"/>
              <a:gd name="connsiteY145" fmla="*/ 492042 h 2154155"/>
              <a:gd name="connsiteX146" fmla="*/ 1666875 w 2814725"/>
              <a:gd name="connsiteY146" fmla="*/ 630155 h 2154155"/>
              <a:gd name="connsiteX147" fmla="*/ 1619250 w 2814725"/>
              <a:gd name="connsiteY147" fmla="*/ 692067 h 2154155"/>
              <a:gd name="connsiteX148" fmla="*/ 1752600 w 2814725"/>
              <a:gd name="connsiteY148" fmla="*/ 739692 h 2154155"/>
              <a:gd name="connsiteX149" fmla="*/ 1876425 w 2814725"/>
              <a:gd name="connsiteY149" fmla="*/ 720642 h 2154155"/>
              <a:gd name="connsiteX150" fmla="*/ 1919287 w 2814725"/>
              <a:gd name="connsiteY150" fmla="*/ 620630 h 2154155"/>
              <a:gd name="connsiteX151" fmla="*/ 1824037 w 2814725"/>
              <a:gd name="connsiteY151" fmla="*/ 573005 h 2154155"/>
              <a:gd name="connsiteX152" fmla="*/ 1814512 w 2814725"/>
              <a:gd name="connsiteY152" fmla="*/ 558717 h 2154155"/>
              <a:gd name="connsiteX153" fmla="*/ 1752600 w 2814725"/>
              <a:gd name="connsiteY153" fmla="*/ 463467 h 2154155"/>
              <a:gd name="connsiteX154" fmla="*/ 1738312 w 2814725"/>
              <a:gd name="connsiteY154" fmla="*/ 453942 h 2154155"/>
              <a:gd name="connsiteX155" fmla="*/ 1585912 w 2814725"/>
              <a:gd name="connsiteY155" fmla="*/ 382505 h 2154155"/>
              <a:gd name="connsiteX156" fmla="*/ 1571625 w 2814725"/>
              <a:gd name="connsiteY156" fmla="*/ 268205 h 2154155"/>
              <a:gd name="connsiteX157" fmla="*/ 1581150 w 2814725"/>
              <a:gd name="connsiteY157" fmla="*/ 253917 h 2154155"/>
              <a:gd name="connsiteX158" fmla="*/ 1595437 w 2814725"/>
              <a:gd name="connsiteY158" fmla="*/ 244392 h 2154155"/>
              <a:gd name="connsiteX159" fmla="*/ 1681162 w 2814725"/>
              <a:gd name="connsiteY159" fmla="*/ 149142 h 2154155"/>
              <a:gd name="connsiteX160" fmla="*/ 1690687 w 2814725"/>
              <a:gd name="connsiteY160" fmla="*/ 134855 h 2154155"/>
              <a:gd name="connsiteX161" fmla="*/ 1704975 w 2814725"/>
              <a:gd name="connsiteY161" fmla="*/ 130092 h 2154155"/>
              <a:gd name="connsiteX162" fmla="*/ 1843087 w 2814725"/>
              <a:gd name="connsiteY162" fmla="*/ 115805 h 2154155"/>
              <a:gd name="connsiteX163" fmla="*/ 1700212 w 2814725"/>
              <a:gd name="connsiteY163" fmla="*/ 206292 h 2154155"/>
              <a:gd name="connsiteX164" fmla="*/ 1700212 w 2814725"/>
              <a:gd name="connsiteY164" fmla="*/ 215817 h 2154155"/>
              <a:gd name="connsiteX165" fmla="*/ 1819275 w 2814725"/>
              <a:gd name="connsiteY165" fmla="*/ 315830 h 2154155"/>
              <a:gd name="connsiteX166" fmla="*/ 1933575 w 2814725"/>
              <a:gd name="connsiteY166" fmla="*/ 306305 h 2154155"/>
              <a:gd name="connsiteX167" fmla="*/ 2062162 w 2814725"/>
              <a:gd name="connsiteY167" fmla="*/ 425367 h 2154155"/>
              <a:gd name="connsiteX168" fmla="*/ 2100262 w 2814725"/>
              <a:gd name="connsiteY168" fmla="*/ 449180 h 2154155"/>
              <a:gd name="connsiteX169" fmla="*/ 2047875 w 2814725"/>
              <a:gd name="connsiteY169" fmla="*/ 468230 h 2154155"/>
              <a:gd name="connsiteX170" fmla="*/ 2052637 w 2814725"/>
              <a:gd name="connsiteY170" fmla="*/ 530142 h 2154155"/>
              <a:gd name="connsiteX171" fmla="*/ 2085975 w 2814725"/>
              <a:gd name="connsiteY171" fmla="*/ 611105 h 2154155"/>
              <a:gd name="connsiteX172" fmla="*/ 2100262 w 2814725"/>
              <a:gd name="connsiteY172" fmla="*/ 730167 h 2154155"/>
              <a:gd name="connsiteX173" fmla="*/ 2114550 w 2814725"/>
              <a:gd name="connsiteY173" fmla="*/ 734930 h 2154155"/>
              <a:gd name="connsiteX174" fmla="*/ 2124075 w 2814725"/>
              <a:gd name="connsiteY174" fmla="*/ 744455 h 2154155"/>
              <a:gd name="connsiteX175" fmla="*/ 2271712 w 2814725"/>
              <a:gd name="connsiteY175" fmla="*/ 811130 h 2154155"/>
              <a:gd name="connsiteX176" fmla="*/ 2276475 w 2814725"/>
              <a:gd name="connsiteY176" fmla="*/ 806367 h 2154155"/>
              <a:gd name="connsiteX177" fmla="*/ 2362200 w 2814725"/>
              <a:gd name="connsiteY177" fmla="*/ 634917 h 2154155"/>
              <a:gd name="connsiteX178" fmla="*/ 2419350 w 2814725"/>
              <a:gd name="connsiteY178" fmla="*/ 582530 h 2154155"/>
              <a:gd name="connsiteX179" fmla="*/ 2428875 w 2814725"/>
              <a:gd name="connsiteY179" fmla="*/ 568242 h 2154155"/>
              <a:gd name="connsiteX180" fmla="*/ 2447925 w 2814725"/>
              <a:gd name="connsiteY180" fmla="*/ 563480 h 2154155"/>
              <a:gd name="connsiteX181" fmla="*/ 2624137 w 2814725"/>
              <a:gd name="connsiteY181" fmla="*/ 525380 h 2154155"/>
              <a:gd name="connsiteX182" fmla="*/ 2633662 w 2814725"/>
              <a:gd name="connsiteY182" fmla="*/ 506330 h 2154155"/>
              <a:gd name="connsiteX183" fmla="*/ 2643187 w 2814725"/>
              <a:gd name="connsiteY183" fmla="*/ 496805 h 2154155"/>
              <a:gd name="connsiteX184" fmla="*/ 2628900 w 2814725"/>
              <a:gd name="connsiteY184" fmla="*/ 396792 h 2154155"/>
              <a:gd name="connsiteX185" fmla="*/ 2681287 w 2814725"/>
              <a:gd name="connsiteY185" fmla="*/ 277730 h 2154155"/>
              <a:gd name="connsiteX186" fmla="*/ 2690812 w 2814725"/>
              <a:gd name="connsiteY186" fmla="*/ 172955 h 2154155"/>
              <a:gd name="connsiteX187" fmla="*/ 2762250 w 2814725"/>
              <a:gd name="connsiteY187" fmla="*/ 106280 h 2154155"/>
              <a:gd name="connsiteX188" fmla="*/ 2795587 w 2814725"/>
              <a:gd name="connsiteY188" fmla="*/ 53892 h 2154155"/>
              <a:gd name="connsiteX189" fmla="*/ 2676525 w 2814725"/>
              <a:gd name="connsiteY189" fmla="*/ 68180 h 2154155"/>
              <a:gd name="connsiteX190" fmla="*/ 2543175 w 2814725"/>
              <a:gd name="connsiteY190" fmla="*/ 1505 h 2154155"/>
              <a:gd name="connsiteX191" fmla="*/ 2328862 w 2814725"/>
              <a:gd name="connsiteY191" fmla="*/ 1505 h 2154155"/>
              <a:gd name="connsiteX192" fmla="*/ 2243137 w 2814725"/>
              <a:gd name="connsiteY192" fmla="*/ 34842 h 2154155"/>
              <a:gd name="connsiteX193" fmla="*/ 2128837 w 2814725"/>
              <a:gd name="connsiteY193" fmla="*/ 53892 h 2154155"/>
              <a:gd name="connsiteX194" fmla="*/ 1971675 w 2814725"/>
              <a:gd name="connsiteY194" fmla="*/ 63417 h 2154155"/>
              <a:gd name="connsiteX195" fmla="*/ 1962150 w 2814725"/>
              <a:gd name="connsiteY195" fmla="*/ 68180 h 2154155"/>
              <a:gd name="connsiteX196" fmla="*/ 1862137 w 2814725"/>
              <a:gd name="connsiteY196" fmla="*/ 101517 h 2154155"/>
              <a:gd name="connsiteX197" fmla="*/ 1862137 w 2814725"/>
              <a:gd name="connsiteY197" fmla="*/ 11030 h 2154155"/>
              <a:gd name="connsiteX198" fmla="*/ 1833562 w 2814725"/>
              <a:gd name="connsiteY198" fmla="*/ 11030 h 2154155"/>
              <a:gd name="connsiteX199" fmla="*/ 1628775 w 2814725"/>
              <a:gd name="connsiteY199" fmla="*/ 34842 h 2154155"/>
              <a:gd name="connsiteX200" fmla="*/ 1581150 w 2814725"/>
              <a:gd name="connsiteY200" fmla="*/ 39605 h 2154155"/>
              <a:gd name="connsiteX201" fmla="*/ 1485900 w 2814725"/>
              <a:gd name="connsiteY201" fmla="*/ 53892 h 2154155"/>
              <a:gd name="connsiteX202" fmla="*/ 1452562 w 2814725"/>
              <a:gd name="connsiteY202" fmla="*/ 63417 h 2154155"/>
              <a:gd name="connsiteX203" fmla="*/ 1338262 w 2814725"/>
              <a:gd name="connsiteY203" fmla="*/ 115805 h 2154155"/>
              <a:gd name="connsiteX204" fmla="*/ 1333500 w 2814725"/>
              <a:gd name="connsiteY204" fmla="*/ 120567 h 2154155"/>
              <a:gd name="connsiteX205" fmla="*/ 1295400 w 2814725"/>
              <a:gd name="connsiteY205" fmla="*/ 158667 h 2154155"/>
              <a:gd name="connsiteX206" fmla="*/ 1376362 w 2814725"/>
              <a:gd name="connsiteY206" fmla="*/ 249155 h 2154155"/>
              <a:gd name="connsiteX207" fmla="*/ 1433512 w 2814725"/>
              <a:gd name="connsiteY207" fmla="*/ 253917 h 2154155"/>
              <a:gd name="connsiteX208" fmla="*/ 1457325 w 2814725"/>
              <a:gd name="connsiteY208" fmla="*/ 306305 h 2154155"/>
              <a:gd name="connsiteX209" fmla="*/ 1543050 w 2814725"/>
              <a:gd name="connsiteY209" fmla="*/ 296780 h 2154155"/>
              <a:gd name="connsiteX210" fmla="*/ 1404937 w 2814725"/>
              <a:gd name="connsiteY210" fmla="*/ 287255 h 2154155"/>
              <a:gd name="connsiteX211" fmla="*/ 1328737 w 2814725"/>
              <a:gd name="connsiteY211" fmla="*/ 215817 h 2154155"/>
              <a:gd name="connsiteX212" fmla="*/ 1271587 w 2814725"/>
              <a:gd name="connsiteY212" fmla="*/ 168192 h 2154155"/>
              <a:gd name="connsiteX213" fmla="*/ 1266825 w 2814725"/>
              <a:gd name="connsiteY213" fmla="*/ 220580 h 2154155"/>
              <a:gd name="connsiteX214" fmla="*/ 1281112 w 2814725"/>
              <a:gd name="connsiteY214" fmla="*/ 230105 h 2154155"/>
              <a:gd name="connsiteX215" fmla="*/ 1285875 w 2814725"/>
              <a:gd name="connsiteY215" fmla="*/ 239630 h 2154155"/>
              <a:gd name="connsiteX216" fmla="*/ 1285875 w 2814725"/>
              <a:gd name="connsiteY216" fmla="*/ 268205 h 2154155"/>
              <a:gd name="connsiteX217" fmla="*/ 1243012 w 2814725"/>
              <a:gd name="connsiteY217" fmla="*/ 182480 h 2154155"/>
              <a:gd name="connsiteX218" fmla="*/ 1228725 w 2814725"/>
              <a:gd name="connsiteY218" fmla="*/ 172955 h 2154155"/>
              <a:gd name="connsiteX219" fmla="*/ 1209675 w 2814725"/>
              <a:gd name="connsiteY219" fmla="*/ 172955 h 2154155"/>
              <a:gd name="connsiteX220" fmla="*/ 1133475 w 2814725"/>
              <a:gd name="connsiteY220" fmla="*/ 172955 h 2154155"/>
              <a:gd name="connsiteX221" fmla="*/ 1100137 w 2814725"/>
              <a:gd name="connsiteY221" fmla="*/ 177717 h 2154155"/>
              <a:gd name="connsiteX222" fmla="*/ 1109662 w 2814725"/>
              <a:gd name="connsiteY222" fmla="*/ 192005 h 2154155"/>
              <a:gd name="connsiteX223" fmla="*/ 1200150 w 2814725"/>
              <a:gd name="connsiteY223" fmla="*/ 239630 h 2154155"/>
              <a:gd name="connsiteX224" fmla="*/ 1223962 w 2814725"/>
              <a:gd name="connsiteY224" fmla="*/ 306305 h 2154155"/>
              <a:gd name="connsiteX225" fmla="*/ 1276350 w 2814725"/>
              <a:gd name="connsiteY225" fmla="*/ 358692 h 2154155"/>
              <a:gd name="connsiteX226" fmla="*/ 1219200 w 2814725"/>
              <a:gd name="connsiteY226" fmla="*/ 363455 h 2154155"/>
              <a:gd name="connsiteX227" fmla="*/ 1200150 w 2814725"/>
              <a:gd name="connsiteY227" fmla="*/ 396792 h 2154155"/>
              <a:gd name="connsiteX228" fmla="*/ 1123950 w 2814725"/>
              <a:gd name="connsiteY228" fmla="*/ 430130 h 2154155"/>
              <a:gd name="connsiteX229" fmla="*/ 1123950 w 2814725"/>
              <a:gd name="connsiteY229" fmla="*/ 334880 h 2154155"/>
              <a:gd name="connsiteX230" fmla="*/ 1123950 w 2814725"/>
              <a:gd name="connsiteY230" fmla="*/ 282492 h 2154155"/>
              <a:gd name="connsiteX231" fmla="*/ 1066800 w 2814725"/>
              <a:gd name="connsiteY231" fmla="*/ 258680 h 2154155"/>
              <a:gd name="connsiteX232" fmla="*/ 1062037 w 2814725"/>
              <a:gd name="connsiteY232" fmla="*/ 253917 h 2154155"/>
              <a:gd name="connsiteX233" fmla="*/ 1047750 w 2814725"/>
              <a:gd name="connsiteY233" fmla="*/ 206292 h 2154155"/>
              <a:gd name="connsiteX234" fmla="*/ 904875 w 2814725"/>
              <a:gd name="connsiteY234" fmla="*/ 206292 h 2154155"/>
              <a:gd name="connsiteX235" fmla="*/ 804862 w 2814725"/>
              <a:gd name="connsiteY235" fmla="*/ 263442 h 2154155"/>
              <a:gd name="connsiteX236" fmla="*/ 785812 w 2814725"/>
              <a:gd name="connsiteY236" fmla="*/ 277730 h 2154155"/>
              <a:gd name="connsiteX237" fmla="*/ 762000 w 2814725"/>
              <a:gd name="connsiteY237" fmla="*/ 315830 h 2154155"/>
              <a:gd name="connsiteX238" fmla="*/ 766762 w 2814725"/>
              <a:gd name="connsiteY238" fmla="*/ 325355 h 2154155"/>
              <a:gd name="connsiteX239" fmla="*/ 871537 w 2814725"/>
              <a:gd name="connsiteY239" fmla="*/ 277730 h 2154155"/>
              <a:gd name="connsiteX240" fmla="*/ 966787 w 2814725"/>
              <a:gd name="connsiteY240" fmla="*/ 344405 h 2154155"/>
              <a:gd name="connsiteX241" fmla="*/ 1023937 w 2814725"/>
              <a:gd name="connsiteY241" fmla="*/ 339642 h 2154155"/>
              <a:gd name="connsiteX242" fmla="*/ 1038225 w 2814725"/>
              <a:gd name="connsiteY242" fmla="*/ 334880 h 2154155"/>
              <a:gd name="connsiteX243" fmla="*/ 1081087 w 2814725"/>
              <a:gd name="connsiteY243" fmla="*/ 377742 h 2154155"/>
              <a:gd name="connsiteX244" fmla="*/ 1014412 w 2814725"/>
              <a:gd name="connsiteY244" fmla="*/ 387267 h 2154155"/>
              <a:gd name="connsiteX245" fmla="*/ 947737 w 2814725"/>
              <a:gd name="connsiteY245" fmla="*/ 353930 h 2154155"/>
              <a:gd name="connsiteX246" fmla="*/ 781050 w 2814725"/>
              <a:gd name="connsiteY246" fmla="*/ 353930 h 2154155"/>
              <a:gd name="connsiteX247" fmla="*/ 752475 w 2814725"/>
              <a:gd name="connsiteY247" fmla="*/ 425367 h 2154155"/>
              <a:gd name="connsiteX248" fmla="*/ 833437 w 2814725"/>
              <a:gd name="connsiteY248" fmla="*/ 463467 h 2154155"/>
              <a:gd name="connsiteX249" fmla="*/ 842962 w 2814725"/>
              <a:gd name="connsiteY249" fmla="*/ 463467 h 2154155"/>
              <a:gd name="connsiteX250" fmla="*/ 904875 w 2814725"/>
              <a:gd name="connsiteY250" fmla="*/ 458705 h 2154155"/>
              <a:gd name="connsiteX251" fmla="*/ 928687 w 2814725"/>
              <a:gd name="connsiteY251" fmla="*/ 544430 h 2154155"/>
              <a:gd name="connsiteX252" fmla="*/ 847725 w 2814725"/>
              <a:gd name="connsiteY252" fmla="*/ 506330 h 2154155"/>
              <a:gd name="connsiteX253" fmla="*/ 738187 w 2814725"/>
              <a:gd name="connsiteY253" fmla="*/ 482517 h 2154155"/>
              <a:gd name="connsiteX254" fmla="*/ 661987 w 2814725"/>
              <a:gd name="connsiteY254" fmla="*/ 482517 h 2154155"/>
              <a:gd name="connsiteX255" fmla="*/ 561975 w 2814725"/>
              <a:gd name="connsiteY255" fmla="*/ 539667 h 2154155"/>
              <a:gd name="connsiteX256" fmla="*/ 342900 w 2814725"/>
              <a:gd name="connsiteY256" fmla="*/ 492042 h 2154155"/>
              <a:gd name="connsiteX257" fmla="*/ 204787 w 2814725"/>
              <a:gd name="connsiteY257" fmla="*/ 458705 h 2154155"/>
              <a:gd name="connsiteX258" fmla="*/ 95250 w 2814725"/>
              <a:gd name="connsiteY258" fmla="*/ 515855 h 2154155"/>
              <a:gd name="connsiteX259" fmla="*/ 14287 w 2814725"/>
              <a:gd name="connsiteY259" fmla="*/ 544430 h 215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2814725" h="2154155">
                <a:moveTo>
                  <a:pt x="14287" y="544430"/>
                </a:moveTo>
                <a:lnTo>
                  <a:pt x="14287" y="544430"/>
                </a:lnTo>
                <a:lnTo>
                  <a:pt x="66675" y="596817"/>
                </a:lnTo>
                <a:cubicBezTo>
                  <a:pt x="115857" y="606653"/>
                  <a:pt x="114300" y="590153"/>
                  <a:pt x="114300" y="611105"/>
                </a:cubicBezTo>
                <a:cubicBezTo>
                  <a:pt x="109276" y="641246"/>
                  <a:pt x="119193" y="639680"/>
                  <a:pt x="104775" y="639680"/>
                </a:cubicBezTo>
                <a:lnTo>
                  <a:pt x="47625" y="615867"/>
                </a:lnTo>
                <a:lnTo>
                  <a:pt x="0" y="644442"/>
                </a:lnTo>
                <a:cubicBezTo>
                  <a:pt x="29724" y="684074"/>
                  <a:pt x="14899" y="681949"/>
                  <a:pt x="52387" y="687305"/>
                </a:cubicBezTo>
                <a:cubicBezTo>
                  <a:pt x="55530" y="687754"/>
                  <a:pt x="58737" y="687305"/>
                  <a:pt x="61912" y="687305"/>
                </a:cubicBezTo>
                <a:lnTo>
                  <a:pt x="109537" y="687305"/>
                </a:lnTo>
                <a:cubicBezTo>
                  <a:pt x="125413" y="719055"/>
                  <a:pt x="133350" y="711118"/>
                  <a:pt x="114300" y="720642"/>
                </a:cubicBezTo>
                <a:lnTo>
                  <a:pt x="71437" y="739692"/>
                </a:lnTo>
                <a:cubicBezTo>
                  <a:pt x="55562" y="746042"/>
                  <a:pt x="36679" y="747483"/>
                  <a:pt x="23812" y="758742"/>
                </a:cubicBezTo>
                <a:cubicBezTo>
                  <a:pt x="19504" y="762511"/>
                  <a:pt x="33337" y="773030"/>
                  <a:pt x="33337" y="773030"/>
                </a:cubicBezTo>
                <a:cubicBezTo>
                  <a:pt x="78448" y="828164"/>
                  <a:pt x="66111" y="805236"/>
                  <a:pt x="80962" y="834942"/>
                </a:cubicBezTo>
                <a:cubicBezTo>
                  <a:pt x="145212" y="867067"/>
                  <a:pt x="116813" y="863517"/>
                  <a:pt x="161925" y="863517"/>
                </a:cubicBezTo>
                <a:lnTo>
                  <a:pt x="161925" y="863517"/>
                </a:lnTo>
                <a:cubicBezTo>
                  <a:pt x="155864" y="918058"/>
                  <a:pt x="169388" y="896021"/>
                  <a:pt x="142875" y="915905"/>
                </a:cubicBezTo>
                <a:cubicBezTo>
                  <a:pt x="141079" y="917252"/>
                  <a:pt x="139700" y="919080"/>
                  <a:pt x="138112" y="920667"/>
                </a:cubicBezTo>
                <a:cubicBezTo>
                  <a:pt x="119062" y="934955"/>
                  <a:pt x="100775" y="950321"/>
                  <a:pt x="80962" y="963530"/>
                </a:cubicBezTo>
                <a:cubicBezTo>
                  <a:pt x="76785" y="966315"/>
                  <a:pt x="66675" y="968292"/>
                  <a:pt x="66675" y="968292"/>
                </a:cubicBezTo>
                <a:cubicBezTo>
                  <a:pt x="52387" y="982580"/>
                  <a:pt x="34208" y="993829"/>
                  <a:pt x="23812" y="1011155"/>
                </a:cubicBezTo>
                <a:cubicBezTo>
                  <a:pt x="21229" y="1015460"/>
                  <a:pt x="38100" y="1015917"/>
                  <a:pt x="38100" y="1015917"/>
                </a:cubicBezTo>
                <a:cubicBezTo>
                  <a:pt x="66675" y="995280"/>
                  <a:pt x="94497" y="973557"/>
                  <a:pt x="123825" y="954005"/>
                </a:cubicBezTo>
                <a:cubicBezTo>
                  <a:pt x="128002" y="951220"/>
                  <a:pt x="138112" y="949242"/>
                  <a:pt x="138112" y="949242"/>
                </a:cubicBezTo>
                <a:cubicBezTo>
                  <a:pt x="207458" y="904663"/>
                  <a:pt x="204787" y="932801"/>
                  <a:pt x="204787" y="896855"/>
                </a:cubicBezTo>
                <a:cubicBezTo>
                  <a:pt x="223837" y="884155"/>
                  <a:pt x="242305" y="870535"/>
                  <a:pt x="261937" y="858755"/>
                </a:cubicBezTo>
                <a:cubicBezTo>
                  <a:pt x="266242" y="856172"/>
                  <a:pt x="276225" y="853992"/>
                  <a:pt x="276225" y="853992"/>
                </a:cubicBezTo>
                <a:lnTo>
                  <a:pt x="371475" y="815892"/>
                </a:lnTo>
                <a:lnTo>
                  <a:pt x="419100" y="815892"/>
                </a:lnTo>
                <a:cubicBezTo>
                  <a:pt x="450850" y="825417"/>
                  <a:pt x="483882" y="831409"/>
                  <a:pt x="514350" y="844467"/>
                </a:cubicBezTo>
                <a:cubicBezTo>
                  <a:pt x="518964" y="846445"/>
                  <a:pt x="516867" y="854265"/>
                  <a:pt x="519112" y="858755"/>
                </a:cubicBezTo>
                <a:cubicBezTo>
                  <a:pt x="526916" y="874363"/>
                  <a:pt x="523635" y="873042"/>
                  <a:pt x="533400" y="873042"/>
                </a:cubicBezTo>
                <a:cubicBezTo>
                  <a:pt x="556177" y="898351"/>
                  <a:pt x="570824" y="910017"/>
                  <a:pt x="585787" y="934955"/>
                </a:cubicBezTo>
                <a:cubicBezTo>
                  <a:pt x="587613" y="937999"/>
                  <a:pt x="588962" y="941305"/>
                  <a:pt x="590550" y="944480"/>
                </a:cubicBezTo>
                <a:cubicBezTo>
                  <a:pt x="600075" y="960355"/>
                  <a:pt x="608017" y="977294"/>
                  <a:pt x="619125" y="992105"/>
                </a:cubicBezTo>
                <a:cubicBezTo>
                  <a:pt x="622559" y="996684"/>
                  <a:pt x="628151" y="999375"/>
                  <a:pt x="633412" y="1001630"/>
                </a:cubicBezTo>
                <a:cubicBezTo>
                  <a:pt x="639428" y="1004208"/>
                  <a:pt x="652462" y="1006392"/>
                  <a:pt x="652462" y="1006392"/>
                </a:cubicBezTo>
                <a:cubicBezTo>
                  <a:pt x="673100" y="1023855"/>
                  <a:pt x="694030" y="1040978"/>
                  <a:pt x="714375" y="1058780"/>
                </a:cubicBezTo>
                <a:cubicBezTo>
                  <a:pt x="719444" y="1063215"/>
                  <a:pt x="724747" y="1067587"/>
                  <a:pt x="728662" y="1073067"/>
                </a:cubicBezTo>
                <a:cubicBezTo>
                  <a:pt x="754984" y="1109918"/>
                  <a:pt x="728172" y="1082102"/>
                  <a:pt x="742950" y="1096880"/>
                </a:cubicBezTo>
                <a:cubicBezTo>
                  <a:pt x="747712" y="1112755"/>
                  <a:pt x="751287" y="1129036"/>
                  <a:pt x="757237" y="1144505"/>
                </a:cubicBezTo>
                <a:cubicBezTo>
                  <a:pt x="759292" y="1149847"/>
                  <a:pt x="763922" y="1153822"/>
                  <a:pt x="766762" y="1158792"/>
                </a:cubicBezTo>
                <a:cubicBezTo>
                  <a:pt x="776997" y="1176703"/>
                  <a:pt x="776287" y="1171315"/>
                  <a:pt x="776287" y="1182605"/>
                </a:cubicBezTo>
                <a:cubicBezTo>
                  <a:pt x="784225" y="1230230"/>
                  <a:pt x="791463" y="1277977"/>
                  <a:pt x="800100" y="1325480"/>
                </a:cubicBezTo>
                <a:cubicBezTo>
                  <a:pt x="801822" y="1334949"/>
                  <a:pt x="807608" y="1347276"/>
                  <a:pt x="814387" y="1354055"/>
                </a:cubicBezTo>
                <a:cubicBezTo>
                  <a:pt x="815510" y="1355178"/>
                  <a:pt x="817562" y="1354055"/>
                  <a:pt x="819150" y="1354055"/>
                </a:cubicBezTo>
                <a:cubicBezTo>
                  <a:pt x="808037" y="1358817"/>
                  <a:pt x="793066" y="1358670"/>
                  <a:pt x="785812" y="1368342"/>
                </a:cubicBezTo>
                <a:cubicBezTo>
                  <a:pt x="780955" y="1374818"/>
                  <a:pt x="790575" y="1392155"/>
                  <a:pt x="790575" y="1392155"/>
                </a:cubicBezTo>
                <a:cubicBezTo>
                  <a:pt x="796925" y="1415967"/>
                  <a:pt x="800693" y="1440623"/>
                  <a:pt x="809625" y="1463592"/>
                </a:cubicBezTo>
                <a:cubicBezTo>
                  <a:pt x="815618" y="1479003"/>
                  <a:pt x="819397" y="1477880"/>
                  <a:pt x="828675" y="1477880"/>
                </a:cubicBezTo>
                <a:cubicBezTo>
                  <a:pt x="854075" y="1504867"/>
                  <a:pt x="880083" y="1531295"/>
                  <a:pt x="904875" y="1558842"/>
                </a:cubicBezTo>
                <a:cubicBezTo>
                  <a:pt x="958951" y="1618926"/>
                  <a:pt x="877359" y="1536089"/>
                  <a:pt x="923925" y="1582655"/>
                </a:cubicBezTo>
                <a:cubicBezTo>
                  <a:pt x="958535" y="1661764"/>
                  <a:pt x="957262" y="1631131"/>
                  <a:pt x="957262" y="1668380"/>
                </a:cubicBezTo>
                <a:cubicBezTo>
                  <a:pt x="962025" y="1685842"/>
                  <a:pt x="964420" y="1704130"/>
                  <a:pt x="971550" y="1720767"/>
                </a:cubicBezTo>
                <a:cubicBezTo>
                  <a:pt x="974203" y="1726958"/>
                  <a:pt x="985837" y="1735055"/>
                  <a:pt x="985837" y="1735055"/>
                </a:cubicBezTo>
                <a:cubicBezTo>
                  <a:pt x="1010740" y="1779880"/>
                  <a:pt x="998094" y="1766359"/>
                  <a:pt x="1014412" y="1782680"/>
                </a:cubicBezTo>
                <a:cubicBezTo>
                  <a:pt x="1054087" y="1787639"/>
                  <a:pt x="1039713" y="1787442"/>
                  <a:pt x="1057275" y="1787442"/>
                </a:cubicBezTo>
                <a:lnTo>
                  <a:pt x="1019175" y="1677905"/>
                </a:lnTo>
                <a:lnTo>
                  <a:pt x="981075" y="1601705"/>
                </a:lnTo>
                <a:lnTo>
                  <a:pt x="1085850" y="1735055"/>
                </a:lnTo>
                <a:cubicBezTo>
                  <a:pt x="1115445" y="1833705"/>
                  <a:pt x="1099602" y="1800656"/>
                  <a:pt x="1119187" y="1839830"/>
                </a:cubicBezTo>
                <a:cubicBezTo>
                  <a:pt x="1122362" y="1857292"/>
                  <a:pt x="1124407" y="1874998"/>
                  <a:pt x="1128712" y="1892217"/>
                </a:cubicBezTo>
                <a:cubicBezTo>
                  <a:pt x="1130785" y="1900511"/>
                  <a:pt x="1131746" y="1910466"/>
                  <a:pt x="1138237" y="1916030"/>
                </a:cubicBezTo>
                <a:cubicBezTo>
                  <a:pt x="1144383" y="1921298"/>
                  <a:pt x="1154371" y="1918232"/>
                  <a:pt x="1162050" y="1920792"/>
                </a:cubicBezTo>
                <a:cubicBezTo>
                  <a:pt x="1164180" y="1921502"/>
                  <a:pt x="1165225" y="1923967"/>
                  <a:pt x="1166812" y="1925555"/>
                </a:cubicBezTo>
                <a:lnTo>
                  <a:pt x="1262062" y="1949367"/>
                </a:lnTo>
                <a:lnTo>
                  <a:pt x="1309687" y="1939842"/>
                </a:lnTo>
                <a:lnTo>
                  <a:pt x="1404937" y="2025567"/>
                </a:lnTo>
                <a:cubicBezTo>
                  <a:pt x="1471402" y="2046018"/>
                  <a:pt x="1466850" y="2023025"/>
                  <a:pt x="1466850" y="2058905"/>
                </a:cubicBezTo>
                <a:lnTo>
                  <a:pt x="1524000" y="2130342"/>
                </a:lnTo>
                <a:cubicBezTo>
                  <a:pt x="1568412" y="2140211"/>
                  <a:pt x="1552226" y="2139867"/>
                  <a:pt x="1571625" y="2139867"/>
                </a:cubicBezTo>
                <a:lnTo>
                  <a:pt x="1600200" y="2116055"/>
                </a:lnTo>
                <a:lnTo>
                  <a:pt x="1643062" y="2154155"/>
                </a:lnTo>
                <a:lnTo>
                  <a:pt x="1624012" y="2077955"/>
                </a:lnTo>
                <a:lnTo>
                  <a:pt x="1557337" y="2087480"/>
                </a:lnTo>
                <a:cubicBezTo>
                  <a:pt x="1497847" y="2032947"/>
                  <a:pt x="1474344" y="2035092"/>
                  <a:pt x="1509712" y="2035092"/>
                </a:cubicBezTo>
                <a:lnTo>
                  <a:pt x="1528762" y="1987467"/>
                </a:lnTo>
                <a:cubicBezTo>
                  <a:pt x="1482532" y="1941237"/>
                  <a:pt x="1506105" y="1944605"/>
                  <a:pt x="1471612" y="1944605"/>
                </a:cubicBezTo>
                <a:cubicBezTo>
                  <a:pt x="1422430" y="1934769"/>
                  <a:pt x="1423987" y="1951269"/>
                  <a:pt x="1423987" y="1930317"/>
                </a:cubicBezTo>
                <a:lnTo>
                  <a:pt x="1428750" y="1873167"/>
                </a:lnTo>
                <a:lnTo>
                  <a:pt x="1447800" y="1792205"/>
                </a:lnTo>
                <a:cubicBezTo>
                  <a:pt x="1390277" y="1834040"/>
                  <a:pt x="1395412" y="1808713"/>
                  <a:pt x="1395412" y="1849355"/>
                </a:cubicBezTo>
                <a:cubicBezTo>
                  <a:pt x="1359984" y="1889844"/>
                  <a:pt x="1378950" y="1887455"/>
                  <a:pt x="1352550" y="1887455"/>
                </a:cubicBezTo>
                <a:cubicBezTo>
                  <a:pt x="1273270" y="1867635"/>
                  <a:pt x="1276350" y="1894587"/>
                  <a:pt x="1276350" y="1858880"/>
                </a:cubicBezTo>
                <a:cubicBezTo>
                  <a:pt x="1222639" y="1741694"/>
                  <a:pt x="1182051" y="1744580"/>
                  <a:pt x="1233487" y="1744580"/>
                </a:cubicBezTo>
                <a:cubicBezTo>
                  <a:pt x="1261970" y="1738883"/>
                  <a:pt x="1257300" y="1747912"/>
                  <a:pt x="1257300" y="1725530"/>
                </a:cubicBezTo>
                <a:cubicBezTo>
                  <a:pt x="1260828" y="1697302"/>
                  <a:pt x="1257511" y="1689494"/>
                  <a:pt x="1271587" y="1668380"/>
                </a:cubicBezTo>
                <a:cubicBezTo>
                  <a:pt x="1274078" y="1664644"/>
                  <a:pt x="1277937" y="1662030"/>
                  <a:pt x="1281112" y="1658855"/>
                </a:cubicBezTo>
                <a:cubicBezTo>
                  <a:pt x="1318940" y="1621027"/>
                  <a:pt x="1298734" y="1625517"/>
                  <a:pt x="1333500" y="1625517"/>
                </a:cubicBezTo>
                <a:cubicBezTo>
                  <a:pt x="1420755" y="1649755"/>
                  <a:pt x="1419225" y="1678987"/>
                  <a:pt x="1419225" y="1644567"/>
                </a:cubicBezTo>
                <a:cubicBezTo>
                  <a:pt x="1429135" y="1604927"/>
                  <a:pt x="1415659" y="1606467"/>
                  <a:pt x="1433512" y="1606467"/>
                </a:cubicBezTo>
                <a:lnTo>
                  <a:pt x="1519237" y="1639805"/>
                </a:lnTo>
                <a:cubicBezTo>
                  <a:pt x="1525808" y="1642493"/>
                  <a:pt x="1538287" y="1649330"/>
                  <a:pt x="1538287" y="1649330"/>
                </a:cubicBezTo>
                <a:cubicBezTo>
                  <a:pt x="1541462" y="1669967"/>
                  <a:pt x="1543964" y="1690720"/>
                  <a:pt x="1547812" y="1711242"/>
                </a:cubicBezTo>
                <a:cubicBezTo>
                  <a:pt x="1548737" y="1716176"/>
                  <a:pt x="1549025" y="1721980"/>
                  <a:pt x="1552575" y="1725530"/>
                </a:cubicBezTo>
                <a:cubicBezTo>
                  <a:pt x="1554820" y="1727775"/>
                  <a:pt x="1558925" y="1725530"/>
                  <a:pt x="1562100" y="1725530"/>
                </a:cubicBezTo>
                <a:cubicBezTo>
                  <a:pt x="1589631" y="1703505"/>
                  <a:pt x="1585912" y="1716645"/>
                  <a:pt x="1585912" y="1692192"/>
                </a:cubicBezTo>
                <a:cubicBezTo>
                  <a:pt x="1555512" y="1590860"/>
                  <a:pt x="1557337" y="1630090"/>
                  <a:pt x="1557337" y="1577892"/>
                </a:cubicBezTo>
                <a:cubicBezTo>
                  <a:pt x="1577975" y="1554080"/>
                  <a:pt x="1599077" y="1530662"/>
                  <a:pt x="1619250" y="1506455"/>
                </a:cubicBezTo>
                <a:cubicBezTo>
                  <a:pt x="1632257" y="1490846"/>
                  <a:pt x="1622330" y="1492167"/>
                  <a:pt x="1633537" y="1492167"/>
                </a:cubicBezTo>
                <a:cubicBezTo>
                  <a:pt x="1682025" y="1375795"/>
                  <a:pt x="1651973" y="1407050"/>
                  <a:pt x="1685925" y="1373105"/>
                </a:cubicBezTo>
                <a:lnTo>
                  <a:pt x="1771650" y="1306430"/>
                </a:lnTo>
                <a:cubicBezTo>
                  <a:pt x="1776203" y="1302961"/>
                  <a:pt x="1785937" y="1296905"/>
                  <a:pt x="1785937" y="1296905"/>
                </a:cubicBezTo>
                <a:lnTo>
                  <a:pt x="1838325" y="1258805"/>
                </a:lnTo>
                <a:lnTo>
                  <a:pt x="1900237" y="1258805"/>
                </a:lnTo>
                <a:lnTo>
                  <a:pt x="1947862" y="1187367"/>
                </a:lnTo>
                <a:lnTo>
                  <a:pt x="1881187" y="1187367"/>
                </a:lnTo>
                <a:cubicBezTo>
                  <a:pt x="1856307" y="1117702"/>
                  <a:pt x="1857375" y="1144292"/>
                  <a:pt x="1857375" y="1111167"/>
                </a:cubicBezTo>
                <a:lnTo>
                  <a:pt x="1966912" y="1063542"/>
                </a:lnTo>
                <a:lnTo>
                  <a:pt x="1966912" y="1063542"/>
                </a:lnTo>
                <a:cubicBezTo>
                  <a:pt x="1968500" y="1098467"/>
                  <a:pt x="1965927" y="1133832"/>
                  <a:pt x="1971675" y="1168317"/>
                </a:cubicBezTo>
                <a:cubicBezTo>
                  <a:pt x="1972616" y="1173963"/>
                  <a:pt x="1985962" y="1177842"/>
                  <a:pt x="1985962" y="1177842"/>
                </a:cubicBezTo>
                <a:cubicBezTo>
                  <a:pt x="2063737" y="1187564"/>
                  <a:pt x="2036564" y="1187367"/>
                  <a:pt x="2066925" y="1187367"/>
                </a:cubicBezTo>
                <a:cubicBezTo>
                  <a:pt x="2106825" y="1183377"/>
                  <a:pt x="2113508" y="1197340"/>
                  <a:pt x="2119312" y="1168317"/>
                </a:cubicBezTo>
                <a:cubicBezTo>
                  <a:pt x="2119935" y="1165204"/>
                  <a:pt x="2119312" y="1161967"/>
                  <a:pt x="2119312" y="1158792"/>
                </a:cubicBezTo>
                <a:cubicBezTo>
                  <a:pt x="2072890" y="1117528"/>
                  <a:pt x="2095566" y="1120692"/>
                  <a:pt x="2062162" y="1120692"/>
                </a:cubicBezTo>
                <a:cubicBezTo>
                  <a:pt x="2002269" y="1085755"/>
                  <a:pt x="2005012" y="1109409"/>
                  <a:pt x="2005012" y="1077830"/>
                </a:cubicBezTo>
                <a:cubicBezTo>
                  <a:pt x="2001837" y="1049255"/>
                  <a:pt x="2002146" y="1020074"/>
                  <a:pt x="1995487" y="992105"/>
                </a:cubicBezTo>
                <a:cubicBezTo>
                  <a:pt x="1993927" y="985553"/>
                  <a:pt x="1981200" y="977817"/>
                  <a:pt x="1981200" y="977817"/>
                </a:cubicBezTo>
                <a:cubicBezTo>
                  <a:pt x="1922544" y="958265"/>
                  <a:pt x="1924050" y="978847"/>
                  <a:pt x="1924050" y="954005"/>
                </a:cubicBezTo>
                <a:lnTo>
                  <a:pt x="1871662" y="844467"/>
                </a:lnTo>
                <a:cubicBezTo>
                  <a:pt x="1865312" y="830180"/>
                  <a:pt x="1865120" y="810986"/>
                  <a:pt x="1852612" y="801605"/>
                </a:cubicBezTo>
                <a:cubicBezTo>
                  <a:pt x="1846262" y="796843"/>
                  <a:pt x="1839588" y="810726"/>
                  <a:pt x="1833562" y="815892"/>
                </a:cubicBezTo>
                <a:cubicBezTo>
                  <a:pt x="1828448" y="820275"/>
                  <a:pt x="1819275" y="830180"/>
                  <a:pt x="1819275" y="830180"/>
                </a:cubicBezTo>
                <a:lnTo>
                  <a:pt x="1790700" y="858755"/>
                </a:lnTo>
                <a:cubicBezTo>
                  <a:pt x="1756413" y="785283"/>
                  <a:pt x="1775943" y="805898"/>
                  <a:pt x="1752600" y="782555"/>
                </a:cubicBezTo>
                <a:cubicBezTo>
                  <a:pt x="1667481" y="750636"/>
                  <a:pt x="1703527" y="753980"/>
                  <a:pt x="1647825" y="753980"/>
                </a:cubicBezTo>
                <a:cubicBezTo>
                  <a:pt x="1638300" y="765092"/>
                  <a:pt x="1625307" y="773993"/>
                  <a:pt x="1619250" y="787317"/>
                </a:cubicBezTo>
                <a:cubicBezTo>
                  <a:pt x="1616541" y="793276"/>
                  <a:pt x="1623200" y="799872"/>
                  <a:pt x="1624012" y="806367"/>
                </a:cubicBezTo>
                <a:cubicBezTo>
                  <a:pt x="1624800" y="812668"/>
                  <a:pt x="1624012" y="819067"/>
                  <a:pt x="1624012" y="825417"/>
                </a:cubicBezTo>
                <a:cubicBezTo>
                  <a:pt x="1629153" y="933358"/>
                  <a:pt x="1628775" y="892055"/>
                  <a:pt x="1628775" y="949242"/>
                </a:cubicBezTo>
                <a:lnTo>
                  <a:pt x="1604962" y="1006392"/>
                </a:lnTo>
                <a:lnTo>
                  <a:pt x="1585912" y="1054017"/>
                </a:lnTo>
                <a:lnTo>
                  <a:pt x="1552575" y="968292"/>
                </a:lnTo>
                <a:cubicBezTo>
                  <a:pt x="1470429" y="937487"/>
                  <a:pt x="1503502" y="939717"/>
                  <a:pt x="1457325" y="939717"/>
                </a:cubicBezTo>
                <a:lnTo>
                  <a:pt x="1371600" y="882567"/>
                </a:lnTo>
                <a:cubicBezTo>
                  <a:pt x="1341870" y="833017"/>
                  <a:pt x="1356117" y="848031"/>
                  <a:pt x="1338262" y="830180"/>
                </a:cubicBezTo>
                <a:cubicBezTo>
                  <a:pt x="1352550" y="793667"/>
                  <a:pt x="1364158" y="755989"/>
                  <a:pt x="1381125" y="720642"/>
                </a:cubicBezTo>
                <a:cubicBezTo>
                  <a:pt x="1383602" y="715482"/>
                  <a:pt x="1395412" y="711117"/>
                  <a:pt x="1395412" y="711117"/>
                </a:cubicBezTo>
                <a:cubicBezTo>
                  <a:pt x="1454068" y="691565"/>
                  <a:pt x="1452562" y="712147"/>
                  <a:pt x="1452562" y="687305"/>
                </a:cubicBezTo>
                <a:lnTo>
                  <a:pt x="1481137" y="753980"/>
                </a:lnTo>
                <a:cubicBezTo>
                  <a:pt x="1565138" y="738229"/>
                  <a:pt x="1557337" y="765535"/>
                  <a:pt x="1557337" y="715880"/>
                </a:cubicBezTo>
                <a:cubicBezTo>
                  <a:pt x="1456033" y="643519"/>
                  <a:pt x="1498294" y="644442"/>
                  <a:pt x="1452562" y="644442"/>
                </a:cubicBezTo>
                <a:cubicBezTo>
                  <a:pt x="1583792" y="556956"/>
                  <a:pt x="1581150" y="610231"/>
                  <a:pt x="1581150" y="549192"/>
                </a:cubicBezTo>
                <a:cubicBezTo>
                  <a:pt x="1627822" y="486962"/>
                  <a:pt x="1600200" y="492042"/>
                  <a:pt x="1643062" y="492042"/>
                </a:cubicBezTo>
                <a:cubicBezTo>
                  <a:pt x="1672107" y="627587"/>
                  <a:pt x="1703778" y="593244"/>
                  <a:pt x="1666875" y="630155"/>
                </a:cubicBezTo>
                <a:lnTo>
                  <a:pt x="1619250" y="692067"/>
                </a:lnTo>
                <a:cubicBezTo>
                  <a:pt x="1746429" y="736091"/>
                  <a:pt x="1704007" y="715398"/>
                  <a:pt x="1752600" y="739692"/>
                </a:cubicBezTo>
                <a:cubicBezTo>
                  <a:pt x="1879591" y="729923"/>
                  <a:pt x="1876425" y="771564"/>
                  <a:pt x="1876425" y="720642"/>
                </a:cubicBezTo>
                <a:cubicBezTo>
                  <a:pt x="1919938" y="623944"/>
                  <a:pt x="1919287" y="660209"/>
                  <a:pt x="1919287" y="620630"/>
                </a:cubicBezTo>
                <a:cubicBezTo>
                  <a:pt x="1887537" y="604755"/>
                  <a:pt x="1854598" y="591064"/>
                  <a:pt x="1824037" y="573005"/>
                </a:cubicBezTo>
                <a:cubicBezTo>
                  <a:pt x="1819109" y="570093"/>
                  <a:pt x="1814512" y="558717"/>
                  <a:pt x="1814512" y="558717"/>
                </a:cubicBezTo>
                <a:cubicBezTo>
                  <a:pt x="1793875" y="526967"/>
                  <a:pt x="1774873" y="494092"/>
                  <a:pt x="1752600" y="463467"/>
                </a:cubicBezTo>
                <a:cubicBezTo>
                  <a:pt x="1749233" y="458838"/>
                  <a:pt x="1738312" y="453942"/>
                  <a:pt x="1738312" y="453942"/>
                </a:cubicBezTo>
                <a:cubicBezTo>
                  <a:pt x="1584458" y="386631"/>
                  <a:pt x="1585912" y="442716"/>
                  <a:pt x="1585912" y="382505"/>
                </a:cubicBezTo>
                <a:cubicBezTo>
                  <a:pt x="1581150" y="344405"/>
                  <a:pt x="1573046" y="306575"/>
                  <a:pt x="1571625" y="268205"/>
                </a:cubicBezTo>
                <a:cubicBezTo>
                  <a:pt x="1571413" y="262485"/>
                  <a:pt x="1577103" y="257965"/>
                  <a:pt x="1581150" y="253917"/>
                </a:cubicBezTo>
                <a:cubicBezTo>
                  <a:pt x="1585197" y="249870"/>
                  <a:pt x="1595437" y="244392"/>
                  <a:pt x="1595437" y="244392"/>
                </a:cubicBezTo>
                <a:cubicBezTo>
                  <a:pt x="1624012" y="212642"/>
                  <a:pt x="1653133" y="181375"/>
                  <a:pt x="1681162" y="149142"/>
                </a:cubicBezTo>
                <a:cubicBezTo>
                  <a:pt x="1684918" y="144823"/>
                  <a:pt x="1686218" y="138431"/>
                  <a:pt x="1690687" y="134855"/>
                </a:cubicBezTo>
                <a:cubicBezTo>
                  <a:pt x="1694607" y="131719"/>
                  <a:pt x="1704975" y="130092"/>
                  <a:pt x="1704975" y="130092"/>
                </a:cubicBezTo>
                <a:lnTo>
                  <a:pt x="1843087" y="115805"/>
                </a:lnTo>
                <a:cubicBezTo>
                  <a:pt x="1801324" y="138847"/>
                  <a:pt x="1711986" y="147431"/>
                  <a:pt x="1700212" y="206292"/>
                </a:cubicBezTo>
                <a:cubicBezTo>
                  <a:pt x="1699589" y="209405"/>
                  <a:pt x="1700212" y="212642"/>
                  <a:pt x="1700212" y="215817"/>
                </a:cubicBezTo>
                <a:cubicBezTo>
                  <a:pt x="1804715" y="320320"/>
                  <a:pt x="1753078" y="315830"/>
                  <a:pt x="1819275" y="315830"/>
                </a:cubicBezTo>
                <a:cubicBezTo>
                  <a:pt x="1920843" y="305673"/>
                  <a:pt x="1882617" y="306305"/>
                  <a:pt x="1933575" y="306305"/>
                </a:cubicBezTo>
                <a:cubicBezTo>
                  <a:pt x="1976437" y="345992"/>
                  <a:pt x="2017810" y="387351"/>
                  <a:pt x="2062162" y="425367"/>
                </a:cubicBezTo>
                <a:cubicBezTo>
                  <a:pt x="2073533" y="435114"/>
                  <a:pt x="2100262" y="449180"/>
                  <a:pt x="2100262" y="449180"/>
                </a:cubicBezTo>
                <a:cubicBezTo>
                  <a:pt x="2051163" y="468820"/>
                  <a:pt x="2069735" y="468230"/>
                  <a:pt x="2047875" y="468230"/>
                </a:cubicBezTo>
                <a:lnTo>
                  <a:pt x="2052637" y="530142"/>
                </a:lnTo>
                <a:cubicBezTo>
                  <a:pt x="2087318" y="604457"/>
                  <a:pt x="2085975" y="575302"/>
                  <a:pt x="2085975" y="611105"/>
                </a:cubicBezTo>
                <a:cubicBezTo>
                  <a:pt x="2090737" y="650792"/>
                  <a:pt x="2091274" y="691219"/>
                  <a:pt x="2100262" y="730167"/>
                </a:cubicBezTo>
                <a:cubicBezTo>
                  <a:pt x="2101391" y="735059"/>
                  <a:pt x="2110245" y="732347"/>
                  <a:pt x="2114550" y="734930"/>
                </a:cubicBezTo>
                <a:cubicBezTo>
                  <a:pt x="2118400" y="737240"/>
                  <a:pt x="2120900" y="741280"/>
                  <a:pt x="2124075" y="744455"/>
                </a:cubicBezTo>
                <a:cubicBezTo>
                  <a:pt x="2220941" y="806450"/>
                  <a:pt x="2204967" y="839736"/>
                  <a:pt x="2271712" y="811130"/>
                </a:cubicBezTo>
                <a:cubicBezTo>
                  <a:pt x="2273776" y="810246"/>
                  <a:pt x="2274887" y="807955"/>
                  <a:pt x="2276475" y="806367"/>
                </a:cubicBezTo>
                <a:cubicBezTo>
                  <a:pt x="2362926" y="638268"/>
                  <a:pt x="2362200" y="702160"/>
                  <a:pt x="2362200" y="634917"/>
                </a:cubicBezTo>
                <a:cubicBezTo>
                  <a:pt x="2381250" y="617455"/>
                  <a:pt x="2401077" y="600803"/>
                  <a:pt x="2419350" y="582530"/>
                </a:cubicBezTo>
                <a:cubicBezTo>
                  <a:pt x="2423397" y="578483"/>
                  <a:pt x="2424112" y="571417"/>
                  <a:pt x="2428875" y="568242"/>
                </a:cubicBezTo>
                <a:cubicBezTo>
                  <a:pt x="2434321" y="564611"/>
                  <a:pt x="2447925" y="563480"/>
                  <a:pt x="2447925" y="563480"/>
                </a:cubicBezTo>
                <a:cubicBezTo>
                  <a:pt x="2506662" y="550780"/>
                  <a:pt x="2566700" y="543053"/>
                  <a:pt x="2624137" y="525380"/>
                </a:cubicBezTo>
                <a:cubicBezTo>
                  <a:pt x="2630923" y="523292"/>
                  <a:pt x="2629724" y="512237"/>
                  <a:pt x="2633662" y="506330"/>
                </a:cubicBezTo>
                <a:cubicBezTo>
                  <a:pt x="2636153" y="502594"/>
                  <a:pt x="2640012" y="499980"/>
                  <a:pt x="2643187" y="496805"/>
                </a:cubicBezTo>
                <a:cubicBezTo>
                  <a:pt x="2628664" y="399985"/>
                  <a:pt x="2628900" y="433660"/>
                  <a:pt x="2628900" y="396792"/>
                </a:cubicBezTo>
                <a:cubicBezTo>
                  <a:pt x="2687081" y="301585"/>
                  <a:pt x="2681287" y="344555"/>
                  <a:pt x="2681287" y="277730"/>
                </a:cubicBezTo>
                <a:cubicBezTo>
                  <a:pt x="2686227" y="178935"/>
                  <a:pt x="2671834" y="210914"/>
                  <a:pt x="2690812" y="172955"/>
                </a:cubicBezTo>
                <a:cubicBezTo>
                  <a:pt x="2758610" y="105157"/>
                  <a:pt x="2726056" y="106280"/>
                  <a:pt x="2762250" y="106280"/>
                </a:cubicBezTo>
                <a:cubicBezTo>
                  <a:pt x="2801753" y="56902"/>
                  <a:pt x="2814725" y="73030"/>
                  <a:pt x="2795587" y="53892"/>
                </a:cubicBezTo>
                <a:cubicBezTo>
                  <a:pt x="2679712" y="68377"/>
                  <a:pt x="2719684" y="68180"/>
                  <a:pt x="2676525" y="68180"/>
                </a:cubicBezTo>
                <a:cubicBezTo>
                  <a:pt x="2549905" y="0"/>
                  <a:pt x="2599578" y="1505"/>
                  <a:pt x="2543175" y="1505"/>
                </a:cubicBezTo>
                <a:lnTo>
                  <a:pt x="2328862" y="1505"/>
                </a:lnTo>
                <a:lnTo>
                  <a:pt x="2243137" y="34842"/>
                </a:lnTo>
                <a:lnTo>
                  <a:pt x="2128837" y="53892"/>
                </a:lnTo>
                <a:cubicBezTo>
                  <a:pt x="2114458" y="54406"/>
                  <a:pt x="2015978" y="50759"/>
                  <a:pt x="1971675" y="63417"/>
                </a:cubicBezTo>
                <a:cubicBezTo>
                  <a:pt x="1968262" y="64392"/>
                  <a:pt x="1965325" y="66592"/>
                  <a:pt x="1962150" y="68180"/>
                </a:cubicBezTo>
                <a:lnTo>
                  <a:pt x="1862137" y="101517"/>
                </a:lnTo>
                <a:cubicBezTo>
                  <a:pt x="1871270" y="62704"/>
                  <a:pt x="1908940" y="20391"/>
                  <a:pt x="1862137" y="11030"/>
                </a:cubicBezTo>
                <a:cubicBezTo>
                  <a:pt x="1852797" y="9162"/>
                  <a:pt x="1843087" y="11030"/>
                  <a:pt x="1833562" y="11030"/>
                </a:cubicBezTo>
                <a:lnTo>
                  <a:pt x="1628775" y="34842"/>
                </a:lnTo>
                <a:cubicBezTo>
                  <a:pt x="1565316" y="43119"/>
                  <a:pt x="1705011" y="39605"/>
                  <a:pt x="1581150" y="39605"/>
                </a:cubicBezTo>
                <a:cubicBezTo>
                  <a:pt x="1549400" y="44367"/>
                  <a:pt x="1517428" y="47829"/>
                  <a:pt x="1485900" y="53892"/>
                </a:cubicBezTo>
                <a:cubicBezTo>
                  <a:pt x="1433758" y="63919"/>
                  <a:pt x="1470854" y="63417"/>
                  <a:pt x="1452562" y="63417"/>
                </a:cubicBezTo>
                <a:cubicBezTo>
                  <a:pt x="1420344" y="77225"/>
                  <a:pt x="1371200" y="91103"/>
                  <a:pt x="1338262" y="115805"/>
                </a:cubicBezTo>
                <a:cubicBezTo>
                  <a:pt x="1336466" y="117152"/>
                  <a:pt x="1335087" y="118980"/>
                  <a:pt x="1333500" y="120567"/>
                </a:cubicBezTo>
                <a:cubicBezTo>
                  <a:pt x="1292860" y="151047"/>
                  <a:pt x="1295400" y="133267"/>
                  <a:pt x="1295400" y="158667"/>
                </a:cubicBezTo>
                <a:lnTo>
                  <a:pt x="1376362" y="249155"/>
                </a:lnTo>
                <a:cubicBezTo>
                  <a:pt x="1442304" y="221678"/>
                  <a:pt x="1433512" y="204704"/>
                  <a:pt x="1433512" y="253917"/>
                </a:cubicBezTo>
                <a:lnTo>
                  <a:pt x="1457325" y="306305"/>
                </a:lnTo>
                <a:cubicBezTo>
                  <a:pt x="1546149" y="286566"/>
                  <a:pt x="1543050" y="257983"/>
                  <a:pt x="1543050" y="296780"/>
                </a:cubicBezTo>
                <a:lnTo>
                  <a:pt x="1404937" y="287255"/>
                </a:lnTo>
                <a:cubicBezTo>
                  <a:pt x="1324927" y="227247"/>
                  <a:pt x="1328737" y="261855"/>
                  <a:pt x="1328737" y="215817"/>
                </a:cubicBezTo>
                <a:lnTo>
                  <a:pt x="1271587" y="168192"/>
                </a:lnTo>
                <a:cubicBezTo>
                  <a:pt x="1270000" y="185655"/>
                  <a:pt x="1264159" y="203249"/>
                  <a:pt x="1266825" y="220580"/>
                </a:cubicBezTo>
                <a:cubicBezTo>
                  <a:pt x="1267695" y="226237"/>
                  <a:pt x="1277065" y="226058"/>
                  <a:pt x="1281112" y="230105"/>
                </a:cubicBezTo>
                <a:cubicBezTo>
                  <a:pt x="1283622" y="232615"/>
                  <a:pt x="1284287" y="236455"/>
                  <a:pt x="1285875" y="239630"/>
                </a:cubicBezTo>
                <a:lnTo>
                  <a:pt x="1285875" y="268205"/>
                </a:lnTo>
                <a:cubicBezTo>
                  <a:pt x="1271587" y="239630"/>
                  <a:pt x="1259449" y="209875"/>
                  <a:pt x="1243012" y="182480"/>
                </a:cubicBezTo>
                <a:cubicBezTo>
                  <a:pt x="1240067" y="177572"/>
                  <a:pt x="1234228" y="174527"/>
                  <a:pt x="1228725" y="172955"/>
                </a:cubicBezTo>
                <a:cubicBezTo>
                  <a:pt x="1222619" y="171210"/>
                  <a:pt x="1216025" y="172955"/>
                  <a:pt x="1209675" y="172955"/>
                </a:cubicBezTo>
                <a:lnTo>
                  <a:pt x="1133475" y="172955"/>
                </a:lnTo>
                <a:cubicBezTo>
                  <a:pt x="1122362" y="174542"/>
                  <a:pt x="1108903" y="170705"/>
                  <a:pt x="1100137" y="177717"/>
                </a:cubicBezTo>
                <a:cubicBezTo>
                  <a:pt x="1095667" y="181293"/>
                  <a:pt x="1109662" y="192005"/>
                  <a:pt x="1109662" y="192005"/>
                </a:cubicBezTo>
                <a:cubicBezTo>
                  <a:pt x="1193362" y="241240"/>
                  <a:pt x="1159314" y="239630"/>
                  <a:pt x="1200150" y="239630"/>
                </a:cubicBezTo>
                <a:cubicBezTo>
                  <a:pt x="1225183" y="299711"/>
                  <a:pt x="1223962" y="276143"/>
                  <a:pt x="1223962" y="306305"/>
                </a:cubicBezTo>
                <a:cubicBezTo>
                  <a:pt x="1264863" y="362544"/>
                  <a:pt x="1240470" y="358692"/>
                  <a:pt x="1276350" y="358692"/>
                </a:cubicBezTo>
                <a:lnTo>
                  <a:pt x="1219200" y="363455"/>
                </a:lnTo>
                <a:lnTo>
                  <a:pt x="1200150" y="396792"/>
                </a:lnTo>
                <a:lnTo>
                  <a:pt x="1123950" y="430130"/>
                </a:lnTo>
                <a:lnTo>
                  <a:pt x="1123950" y="334880"/>
                </a:lnTo>
                <a:lnTo>
                  <a:pt x="1123950" y="282492"/>
                </a:lnTo>
                <a:cubicBezTo>
                  <a:pt x="1046444" y="268400"/>
                  <a:pt x="1082881" y="290843"/>
                  <a:pt x="1066800" y="258680"/>
                </a:cubicBezTo>
                <a:cubicBezTo>
                  <a:pt x="1065796" y="256672"/>
                  <a:pt x="1063625" y="255505"/>
                  <a:pt x="1062037" y="253917"/>
                </a:cubicBezTo>
                <a:lnTo>
                  <a:pt x="1047750" y="206292"/>
                </a:lnTo>
                <a:cubicBezTo>
                  <a:pt x="906096" y="196523"/>
                  <a:pt x="930273" y="155491"/>
                  <a:pt x="904875" y="206292"/>
                </a:cubicBezTo>
                <a:lnTo>
                  <a:pt x="804862" y="263442"/>
                </a:lnTo>
                <a:cubicBezTo>
                  <a:pt x="791939" y="270981"/>
                  <a:pt x="793354" y="270188"/>
                  <a:pt x="785812" y="277730"/>
                </a:cubicBezTo>
                <a:cubicBezTo>
                  <a:pt x="779775" y="285276"/>
                  <a:pt x="762000" y="301868"/>
                  <a:pt x="762000" y="315830"/>
                </a:cubicBezTo>
                <a:cubicBezTo>
                  <a:pt x="762000" y="319380"/>
                  <a:pt x="765175" y="322180"/>
                  <a:pt x="766762" y="325355"/>
                </a:cubicBezTo>
                <a:lnTo>
                  <a:pt x="871537" y="277730"/>
                </a:lnTo>
                <a:cubicBezTo>
                  <a:pt x="968118" y="340507"/>
                  <a:pt x="966787" y="301774"/>
                  <a:pt x="966787" y="344405"/>
                </a:cubicBezTo>
                <a:cubicBezTo>
                  <a:pt x="985837" y="342817"/>
                  <a:pt x="1004989" y="342168"/>
                  <a:pt x="1023937" y="339642"/>
                </a:cubicBezTo>
                <a:cubicBezTo>
                  <a:pt x="1028913" y="338979"/>
                  <a:pt x="1038225" y="334880"/>
                  <a:pt x="1038225" y="334880"/>
                </a:cubicBezTo>
                <a:cubicBezTo>
                  <a:pt x="1083593" y="370166"/>
                  <a:pt x="1081087" y="350117"/>
                  <a:pt x="1081087" y="377742"/>
                </a:cubicBezTo>
                <a:cubicBezTo>
                  <a:pt x="1012860" y="392363"/>
                  <a:pt x="1014412" y="414760"/>
                  <a:pt x="1014412" y="387267"/>
                </a:cubicBezTo>
                <a:lnTo>
                  <a:pt x="947737" y="353930"/>
                </a:lnTo>
                <a:lnTo>
                  <a:pt x="781050" y="353930"/>
                </a:lnTo>
                <a:cubicBezTo>
                  <a:pt x="750345" y="415340"/>
                  <a:pt x="752475" y="389781"/>
                  <a:pt x="752475" y="425367"/>
                </a:cubicBezTo>
                <a:cubicBezTo>
                  <a:pt x="866076" y="506511"/>
                  <a:pt x="787567" y="481815"/>
                  <a:pt x="833437" y="463467"/>
                </a:cubicBezTo>
                <a:cubicBezTo>
                  <a:pt x="836385" y="462288"/>
                  <a:pt x="839787" y="463467"/>
                  <a:pt x="842962" y="463467"/>
                </a:cubicBezTo>
                <a:cubicBezTo>
                  <a:pt x="898512" y="458418"/>
                  <a:pt x="877815" y="458705"/>
                  <a:pt x="904875" y="458705"/>
                </a:cubicBezTo>
                <a:lnTo>
                  <a:pt x="928687" y="544430"/>
                </a:lnTo>
                <a:cubicBezTo>
                  <a:pt x="854033" y="509591"/>
                  <a:pt x="880754" y="522843"/>
                  <a:pt x="847725" y="506330"/>
                </a:cubicBezTo>
                <a:cubicBezTo>
                  <a:pt x="736623" y="487008"/>
                  <a:pt x="738187" y="524341"/>
                  <a:pt x="738187" y="482517"/>
                </a:cubicBezTo>
                <a:lnTo>
                  <a:pt x="661987" y="482517"/>
                </a:lnTo>
                <a:lnTo>
                  <a:pt x="561975" y="539667"/>
                </a:lnTo>
                <a:lnTo>
                  <a:pt x="342900" y="492042"/>
                </a:lnTo>
                <a:cubicBezTo>
                  <a:pt x="214476" y="457467"/>
                  <a:pt x="261820" y="458705"/>
                  <a:pt x="204787" y="458705"/>
                </a:cubicBezTo>
                <a:lnTo>
                  <a:pt x="95250" y="515855"/>
                </a:lnTo>
                <a:lnTo>
                  <a:pt x="14287" y="54443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8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Rectangle 33"/>
          <p:cNvSpPr/>
          <p:nvPr/>
        </p:nvSpPr>
        <p:spPr>
          <a:xfrm>
            <a:off x="261276" y="2721428"/>
            <a:ext cx="2000264" cy="7858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4. Sjeverna Amerika – između Atlantskog i Tihog oceana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069411" y="2350116"/>
            <a:ext cx="873445" cy="1643175"/>
          </a:xfrm>
          <a:custGeom>
            <a:avLst/>
            <a:gdLst>
              <a:gd name="connsiteX0" fmla="*/ 91442 w 873445"/>
              <a:gd name="connsiteY0" fmla="*/ 139076 h 1643175"/>
              <a:gd name="connsiteX1" fmla="*/ 62867 w 873445"/>
              <a:gd name="connsiteY1" fmla="*/ 210513 h 1643175"/>
              <a:gd name="connsiteX2" fmla="*/ 48579 w 873445"/>
              <a:gd name="connsiteY2" fmla="*/ 267663 h 1643175"/>
              <a:gd name="connsiteX3" fmla="*/ 43817 w 873445"/>
              <a:gd name="connsiteY3" fmla="*/ 281951 h 1643175"/>
              <a:gd name="connsiteX4" fmla="*/ 34292 w 873445"/>
              <a:gd name="connsiteY4" fmla="*/ 305763 h 1643175"/>
              <a:gd name="connsiteX5" fmla="*/ 5717 w 873445"/>
              <a:gd name="connsiteY5" fmla="*/ 386726 h 1643175"/>
              <a:gd name="connsiteX6" fmla="*/ 58104 w 873445"/>
              <a:gd name="connsiteY6" fmla="*/ 467688 h 1643175"/>
              <a:gd name="connsiteX7" fmla="*/ 62867 w 873445"/>
              <a:gd name="connsiteY7" fmla="*/ 481976 h 1643175"/>
              <a:gd name="connsiteX8" fmla="*/ 77154 w 873445"/>
              <a:gd name="connsiteY8" fmla="*/ 501026 h 1643175"/>
              <a:gd name="connsiteX9" fmla="*/ 115254 w 873445"/>
              <a:gd name="connsiteY9" fmla="*/ 591513 h 1643175"/>
              <a:gd name="connsiteX10" fmla="*/ 120017 w 873445"/>
              <a:gd name="connsiteY10" fmla="*/ 605801 h 1643175"/>
              <a:gd name="connsiteX11" fmla="*/ 124779 w 873445"/>
              <a:gd name="connsiteY11" fmla="*/ 624851 h 1643175"/>
              <a:gd name="connsiteX12" fmla="*/ 181929 w 873445"/>
              <a:gd name="connsiteY12" fmla="*/ 682001 h 1643175"/>
              <a:gd name="connsiteX13" fmla="*/ 224792 w 873445"/>
              <a:gd name="connsiteY13" fmla="*/ 767726 h 1643175"/>
              <a:gd name="connsiteX14" fmla="*/ 210504 w 873445"/>
              <a:gd name="connsiteY14" fmla="*/ 943938 h 1643175"/>
              <a:gd name="connsiteX15" fmla="*/ 205742 w 873445"/>
              <a:gd name="connsiteY15" fmla="*/ 972513 h 1643175"/>
              <a:gd name="connsiteX16" fmla="*/ 186692 w 873445"/>
              <a:gd name="connsiteY16" fmla="*/ 1082051 h 1643175"/>
              <a:gd name="connsiteX17" fmla="*/ 167642 w 873445"/>
              <a:gd name="connsiteY17" fmla="*/ 1201113 h 1643175"/>
              <a:gd name="connsiteX18" fmla="*/ 148592 w 873445"/>
              <a:gd name="connsiteY18" fmla="*/ 1334463 h 1643175"/>
              <a:gd name="connsiteX19" fmla="*/ 120017 w 873445"/>
              <a:gd name="connsiteY19" fmla="*/ 1472576 h 1643175"/>
              <a:gd name="connsiteX20" fmla="*/ 153354 w 873445"/>
              <a:gd name="connsiteY20" fmla="*/ 1586876 h 1643175"/>
              <a:gd name="connsiteX21" fmla="*/ 272417 w 873445"/>
              <a:gd name="connsiteY21" fmla="*/ 1634501 h 1643175"/>
              <a:gd name="connsiteX22" fmla="*/ 353379 w 873445"/>
              <a:gd name="connsiteY22" fmla="*/ 1601163 h 1643175"/>
              <a:gd name="connsiteX23" fmla="*/ 258129 w 873445"/>
              <a:gd name="connsiteY23" fmla="*/ 1539251 h 1643175"/>
              <a:gd name="connsiteX24" fmla="*/ 277179 w 873445"/>
              <a:gd name="connsiteY24" fmla="*/ 1453526 h 1643175"/>
              <a:gd name="connsiteX25" fmla="*/ 286704 w 873445"/>
              <a:gd name="connsiteY25" fmla="*/ 1448763 h 1643175"/>
              <a:gd name="connsiteX26" fmla="*/ 310517 w 873445"/>
              <a:gd name="connsiteY26" fmla="*/ 1401138 h 1643175"/>
              <a:gd name="connsiteX27" fmla="*/ 277179 w 873445"/>
              <a:gd name="connsiteY27" fmla="*/ 1358276 h 1643175"/>
              <a:gd name="connsiteX28" fmla="*/ 320042 w 873445"/>
              <a:gd name="connsiteY28" fmla="*/ 1282076 h 1643175"/>
              <a:gd name="connsiteX29" fmla="*/ 324804 w 873445"/>
              <a:gd name="connsiteY29" fmla="*/ 1248738 h 1643175"/>
              <a:gd name="connsiteX30" fmla="*/ 339092 w 873445"/>
              <a:gd name="connsiteY30" fmla="*/ 1263026 h 1643175"/>
              <a:gd name="connsiteX31" fmla="*/ 339092 w 873445"/>
              <a:gd name="connsiteY31" fmla="*/ 1263026 h 1643175"/>
              <a:gd name="connsiteX32" fmla="*/ 377192 w 873445"/>
              <a:gd name="connsiteY32" fmla="*/ 1191588 h 1643175"/>
              <a:gd name="connsiteX33" fmla="*/ 391479 w 873445"/>
              <a:gd name="connsiteY33" fmla="*/ 1186826 h 1643175"/>
              <a:gd name="connsiteX34" fmla="*/ 467679 w 873445"/>
              <a:gd name="connsiteY34" fmla="*/ 1186826 h 1643175"/>
              <a:gd name="connsiteX35" fmla="*/ 477204 w 873445"/>
              <a:gd name="connsiteY35" fmla="*/ 1105863 h 1643175"/>
              <a:gd name="connsiteX36" fmla="*/ 481967 w 873445"/>
              <a:gd name="connsiteY36" fmla="*/ 1072526 h 1643175"/>
              <a:gd name="connsiteX37" fmla="*/ 524829 w 873445"/>
              <a:gd name="connsiteY37" fmla="*/ 1053476 h 1643175"/>
              <a:gd name="connsiteX38" fmla="*/ 548642 w 873445"/>
              <a:gd name="connsiteY38" fmla="*/ 1048713 h 1643175"/>
              <a:gd name="connsiteX39" fmla="*/ 567692 w 873445"/>
              <a:gd name="connsiteY39" fmla="*/ 1024901 h 1643175"/>
              <a:gd name="connsiteX40" fmla="*/ 586742 w 873445"/>
              <a:gd name="connsiteY40" fmla="*/ 986801 h 1643175"/>
              <a:gd name="connsiteX41" fmla="*/ 591504 w 873445"/>
              <a:gd name="connsiteY41" fmla="*/ 972513 h 1643175"/>
              <a:gd name="connsiteX42" fmla="*/ 605792 w 873445"/>
              <a:gd name="connsiteY42" fmla="*/ 905838 h 1643175"/>
              <a:gd name="connsiteX43" fmla="*/ 615317 w 873445"/>
              <a:gd name="connsiteY43" fmla="*/ 877263 h 1643175"/>
              <a:gd name="connsiteX44" fmla="*/ 634367 w 873445"/>
              <a:gd name="connsiteY44" fmla="*/ 839163 h 1643175"/>
              <a:gd name="connsiteX45" fmla="*/ 648654 w 873445"/>
              <a:gd name="connsiteY45" fmla="*/ 834401 h 1643175"/>
              <a:gd name="connsiteX46" fmla="*/ 734379 w 873445"/>
              <a:gd name="connsiteY46" fmla="*/ 815351 h 1643175"/>
              <a:gd name="connsiteX47" fmla="*/ 739142 w 873445"/>
              <a:gd name="connsiteY47" fmla="*/ 801063 h 1643175"/>
              <a:gd name="connsiteX48" fmla="*/ 748667 w 873445"/>
              <a:gd name="connsiteY48" fmla="*/ 786776 h 1643175"/>
              <a:gd name="connsiteX49" fmla="*/ 777242 w 873445"/>
              <a:gd name="connsiteY49" fmla="*/ 715338 h 1643175"/>
              <a:gd name="connsiteX50" fmla="*/ 782004 w 873445"/>
              <a:gd name="connsiteY50" fmla="*/ 686763 h 1643175"/>
              <a:gd name="connsiteX51" fmla="*/ 805817 w 873445"/>
              <a:gd name="connsiteY51" fmla="*/ 581988 h 1643175"/>
              <a:gd name="connsiteX52" fmla="*/ 815342 w 873445"/>
              <a:gd name="connsiteY52" fmla="*/ 567701 h 1643175"/>
              <a:gd name="connsiteX53" fmla="*/ 872492 w 873445"/>
              <a:gd name="connsiteY53" fmla="*/ 486738 h 1643175"/>
              <a:gd name="connsiteX54" fmla="*/ 777242 w 873445"/>
              <a:gd name="connsiteY54" fmla="*/ 362913 h 1643175"/>
              <a:gd name="connsiteX55" fmla="*/ 605792 w 873445"/>
              <a:gd name="connsiteY55" fmla="*/ 281951 h 1643175"/>
              <a:gd name="connsiteX56" fmla="*/ 562929 w 873445"/>
              <a:gd name="connsiteY56" fmla="*/ 215276 h 1643175"/>
              <a:gd name="connsiteX57" fmla="*/ 558167 w 873445"/>
              <a:gd name="connsiteY57" fmla="*/ 196226 h 1643175"/>
              <a:gd name="connsiteX58" fmla="*/ 553404 w 873445"/>
              <a:gd name="connsiteY58" fmla="*/ 186701 h 1643175"/>
              <a:gd name="connsiteX59" fmla="*/ 462917 w 873445"/>
              <a:gd name="connsiteY59" fmla="*/ 129551 h 1643175"/>
              <a:gd name="connsiteX60" fmla="*/ 372429 w 873445"/>
              <a:gd name="connsiteY60" fmla="*/ 72401 h 1643175"/>
              <a:gd name="connsiteX61" fmla="*/ 267654 w 873445"/>
              <a:gd name="connsiteY61" fmla="*/ 34301 h 1643175"/>
              <a:gd name="connsiteX62" fmla="*/ 153354 w 873445"/>
              <a:gd name="connsiteY62" fmla="*/ 963 h 1643175"/>
              <a:gd name="connsiteX63" fmla="*/ 110492 w 873445"/>
              <a:gd name="connsiteY63" fmla="*/ 86688 h 1643175"/>
              <a:gd name="connsiteX64" fmla="*/ 91442 w 873445"/>
              <a:gd name="connsiteY64" fmla="*/ 139076 h 16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73445" h="1643175">
                <a:moveTo>
                  <a:pt x="91442" y="139076"/>
                </a:moveTo>
                <a:cubicBezTo>
                  <a:pt x="71072" y="205280"/>
                  <a:pt x="87660" y="185720"/>
                  <a:pt x="62867" y="210513"/>
                </a:cubicBezTo>
                <a:cubicBezTo>
                  <a:pt x="58104" y="229563"/>
                  <a:pt x="53639" y="248690"/>
                  <a:pt x="48579" y="267663"/>
                </a:cubicBezTo>
                <a:cubicBezTo>
                  <a:pt x="47285" y="272514"/>
                  <a:pt x="45580" y="277250"/>
                  <a:pt x="43817" y="281951"/>
                </a:cubicBezTo>
                <a:cubicBezTo>
                  <a:pt x="40815" y="289956"/>
                  <a:pt x="34292" y="305763"/>
                  <a:pt x="34292" y="305763"/>
                </a:cubicBezTo>
                <a:cubicBezTo>
                  <a:pt x="0" y="362917"/>
                  <a:pt x="5717" y="334875"/>
                  <a:pt x="5717" y="386726"/>
                </a:cubicBezTo>
                <a:cubicBezTo>
                  <a:pt x="23179" y="413713"/>
                  <a:pt x="41566" y="440125"/>
                  <a:pt x="58104" y="467688"/>
                </a:cubicBezTo>
                <a:cubicBezTo>
                  <a:pt x="60687" y="471993"/>
                  <a:pt x="60622" y="477486"/>
                  <a:pt x="62867" y="481976"/>
                </a:cubicBezTo>
                <a:cubicBezTo>
                  <a:pt x="68251" y="492743"/>
                  <a:pt x="70458" y="494329"/>
                  <a:pt x="77154" y="501026"/>
                </a:cubicBezTo>
                <a:cubicBezTo>
                  <a:pt x="89854" y="531188"/>
                  <a:pt x="102862" y="561223"/>
                  <a:pt x="115254" y="591513"/>
                </a:cubicBezTo>
                <a:cubicBezTo>
                  <a:pt x="117155" y="596160"/>
                  <a:pt x="118638" y="600974"/>
                  <a:pt x="120017" y="605801"/>
                </a:cubicBezTo>
                <a:cubicBezTo>
                  <a:pt x="121815" y="612095"/>
                  <a:pt x="124779" y="624851"/>
                  <a:pt x="124779" y="624851"/>
                </a:cubicBezTo>
                <a:lnTo>
                  <a:pt x="181929" y="682001"/>
                </a:lnTo>
                <a:cubicBezTo>
                  <a:pt x="231829" y="742989"/>
                  <a:pt x="224792" y="711825"/>
                  <a:pt x="224792" y="767726"/>
                </a:cubicBezTo>
                <a:cubicBezTo>
                  <a:pt x="220029" y="826463"/>
                  <a:pt x="216368" y="885300"/>
                  <a:pt x="210504" y="943938"/>
                </a:cubicBezTo>
                <a:cubicBezTo>
                  <a:pt x="204236" y="1006616"/>
                  <a:pt x="205742" y="911588"/>
                  <a:pt x="205742" y="972513"/>
                </a:cubicBezTo>
                <a:cubicBezTo>
                  <a:pt x="183997" y="1059494"/>
                  <a:pt x="186692" y="1022531"/>
                  <a:pt x="186692" y="1082051"/>
                </a:cubicBezTo>
                <a:cubicBezTo>
                  <a:pt x="165231" y="1178624"/>
                  <a:pt x="167642" y="1138504"/>
                  <a:pt x="167642" y="1201113"/>
                </a:cubicBezTo>
                <a:cubicBezTo>
                  <a:pt x="148109" y="1328076"/>
                  <a:pt x="148592" y="1283177"/>
                  <a:pt x="148592" y="1334463"/>
                </a:cubicBezTo>
                <a:cubicBezTo>
                  <a:pt x="118535" y="1459701"/>
                  <a:pt x="120017" y="1412711"/>
                  <a:pt x="120017" y="1472576"/>
                </a:cubicBezTo>
                <a:cubicBezTo>
                  <a:pt x="153816" y="1583632"/>
                  <a:pt x="153354" y="1543947"/>
                  <a:pt x="153354" y="1586876"/>
                </a:cubicBezTo>
                <a:lnTo>
                  <a:pt x="272417" y="1634501"/>
                </a:lnTo>
                <a:cubicBezTo>
                  <a:pt x="358015" y="1614360"/>
                  <a:pt x="353379" y="1643175"/>
                  <a:pt x="353379" y="1601163"/>
                </a:cubicBezTo>
                <a:lnTo>
                  <a:pt x="258129" y="1539251"/>
                </a:lnTo>
                <a:cubicBezTo>
                  <a:pt x="264051" y="1438587"/>
                  <a:pt x="237084" y="1469564"/>
                  <a:pt x="277179" y="1453526"/>
                </a:cubicBezTo>
                <a:cubicBezTo>
                  <a:pt x="280475" y="1452208"/>
                  <a:pt x="283529" y="1450351"/>
                  <a:pt x="286704" y="1448763"/>
                </a:cubicBezTo>
                <a:cubicBezTo>
                  <a:pt x="312200" y="1407971"/>
                  <a:pt x="310517" y="1425640"/>
                  <a:pt x="310517" y="1401138"/>
                </a:cubicBezTo>
                <a:cubicBezTo>
                  <a:pt x="274934" y="1365556"/>
                  <a:pt x="277179" y="1383516"/>
                  <a:pt x="277179" y="1358276"/>
                </a:cubicBezTo>
                <a:cubicBezTo>
                  <a:pt x="322753" y="1292447"/>
                  <a:pt x="320042" y="1321464"/>
                  <a:pt x="320042" y="1282076"/>
                </a:cubicBezTo>
                <a:cubicBezTo>
                  <a:pt x="321629" y="1270963"/>
                  <a:pt x="316866" y="1256676"/>
                  <a:pt x="324804" y="1248738"/>
                </a:cubicBezTo>
                <a:lnTo>
                  <a:pt x="339092" y="1263026"/>
                </a:lnTo>
                <a:lnTo>
                  <a:pt x="339092" y="1263026"/>
                </a:lnTo>
                <a:cubicBezTo>
                  <a:pt x="351792" y="1239213"/>
                  <a:pt x="361903" y="1213827"/>
                  <a:pt x="377192" y="1191588"/>
                </a:cubicBezTo>
                <a:cubicBezTo>
                  <a:pt x="380036" y="1187451"/>
                  <a:pt x="391479" y="1186826"/>
                  <a:pt x="391479" y="1186826"/>
                </a:cubicBezTo>
                <a:cubicBezTo>
                  <a:pt x="469263" y="1191687"/>
                  <a:pt x="467679" y="1217038"/>
                  <a:pt x="467679" y="1186826"/>
                </a:cubicBezTo>
                <a:cubicBezTo>
                  <a:pt x="477401" y="1109051"/>
                  <a:pt x="477204" y="1136224"/>
                  <a:pt x="477204" y="1105863"/>
                </a:cubicBezTo>
                <a:cubicBezTo>
                  <a:pt x="454216" y="1065634"/>
                  <a:pt x="445355" y="1072526"/>
                  <a:pt x="481967" y="1072526"/>
                </a:cubicBezTo>
                <a:lnTo>
                  <a:pt x="524829" y="1053476"/>
                </a:lnTo>
                <a:cubicBezTo>
                  <a:pt x="532767" y="1051888"/>
                  <a:pt x="541402" y="1052333"/>
                  <a:pt x="548642" y="1048713"/>
                </a:cubicBezTo>
                <a:cubicBezTo>
                  <a:pt x="559839" y="1043114"/>
                  <a:pt x="562868" y="1034547"/>
                  <a:pt x="567692" y="1024901"/>
                </a:cubicBezTo>
                <a:cubicBezTo>
                  <a:pt x="574042" y="1012201"/>
                  <a:pt x="580867" y="999727"/>
                  <a:pt x="586742" y="986801"/>
                </a:cubicBezTo>
                <a:cubicBezTo>
                  <a:pt x="588819" y="982231"/>
                  <a:pt x="591504" y="972513"/>
                  <a:pt x="591504" y="972513"/>
                </a:cubicBezTo>
                <a:cubicBezTo>
                  <a:pt x="596267" y="950288"/>
                  <a:pt x="600279" y="927889"/>
                  <a:pt x="605792" y="905838"/>
                </a:cubicBezTo>
                <a:cubicBezTo>
                  <a:pt x="608227" y="896098"/>
                  <a:pt x="615317" y="877263"/>
                  <a:pt x="615317" y="877263"/>
                </a:cubicBezTo>
                <a:cubicBezTo>
                  <a:pt x="621667" y="864563"/>
                  <a:pt x="625650" y="850371"/>
                  <a:pt x="634367" y="839163"/>
                </a:cubicBezTo>
                <a:cubicBezTo>
                  <a:pt x="637449" y="835201"/>
                  <a:pt x="648654" y="834401"/>
                  <a:pt x="648654" y="834401"/>
                </a:cubicBezTo>
                <a:cubicBezTo>
                  <a:pt x="677229" y="828051"/>
                  <a:pt x="706912" y="825471"/>
                  <a:pt x="734379" y="815351"/>
                </a:cubicBezTo>
                <a:cubicBezTo>
                  <a:pt x="739090" y="813615"/>
                  <a:pt x="736897" y="805553"/>
                  <a:pt x="739142" y="801063"/>
                </a:cubicBezTo>
                <a:cubicBezTo>
                  <a:pt x="741702" y="795944"/>
                  <a:pt x="748667" y="786776"/>
                  <a:pt x="748667" y="786776"/>
                </a:cubicBezTo>
                <a:cubicBezTo>
                  <a:pt x="758192" y="762963"/>
                  <a:pt x="769132" y="739669"/>
                  <a:pt x="777242" y="715338"/>
                </a:cubicBezTo>
                <a:cubicBezTo>
                  <a:pt x="780296" y="706177"/>
                  <a:pt x="782004" y="686763"/>
                  <a:pt x="782004" y="686763"/>
                </a:cubicBezTo>
                <a:cubicBezTo>
                  <a:pt x="789942" y="651838"/>
                  <a:pt x="797459" y="616815"/>
                  <a:pt x="805817" y="581988"/>
                </a:cubicBezTo>
                <a:cubicBezTo>
                  <a:pt x="809607" y="566195"/>
                  <a:pt x="806025" y="567701"/>
                  <a:pt x="815342" y="567701"/>
                </a:cubicBezTo>
                <a:cubicBezTo>
                  <a:pt x="873445" y="490231"/>
                  <a:pt x="872492" y="523251"/>
                  <a:pt x="872492" y="486738"/>
                </a:cubicBezTo>
                <a:lnTo>
                  <a:pt x="777242" y="362913"/>
                </a:lnTo>
                <a:cubicBezTo>
                  <a:pt x="604341" y="286068"/>
                  <a:pt x="605792" y="349253"/>
                  <a:pt x="605792" y="281951"/>
                </a:cubicBezTo>
                <a:cubicBezTo>
                  <a:pt x="591504" y="259726"/>
                  <a:pt x="575760" y="238372"/>
                  <a:pt x="562929" y="215276"/>
                </a:cubicBezTo>
                <a:cubicBezTo>
                  <a:pt x="559750" y="209554"/>
                  <a:pt x="560237" y="202436"/>
                  <a:pt x="558167" y="196226"/>
                </a:cubicBezTo>
                <a:cubicBezTo>
                  <a:pt x="557044" y="192858"/>
                  <a:pt x="554992" y="189876"/>
                  <a:pt x="553404" y="186701"/>
                </a:cubicBezTo>
                <a:lnTo>
                  <a:pt x="462917" y="129551"/>
                </a:lnTo>
                <a:lnTo>
                  <a:pt x="372429" y="72401"/>
                </a:lnTo>
                <a:lnTo>
                  <a:pt x="267654" y="34301"/>
                </a:lnTo>
                <a:cubicBezTo>
                  <a:pt x="159853" y="0"/>
                  <a:pt x="199529" y="963"/>
                  <a:pt x="153354" y="963"/>
                </a:cubicBezTo>
                <a:lnTo>
                  <a:pt x="110492" y="86688"/>
                </a:lnTo>
                <a:lnTo>
                  <a:pt x="91442" y="139076"/>
                </a:lnTo>
                <a:close/>
              </a:path>
            </a:pathLst>
          </a:custGeom>
          <a:solidFill>
            <a:schemeClr val="accent3">
              <a:lumMod val="75000"/>
              <a:alpha val="81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Rectangle 35"/>
          <p:cNvSpPr/>
          <p:nvPr/>
        </p:nvSpPr>
        <p:spPr>
          <a:xfrm>
            <a:off x="261276" y="3565978"/>
            <a:ext cx="2000264" cy="3571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5. Južna Amerika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713550" y="4127087"/>
            <a:ext cx="5902657" cy="672486"/>
          </a:xfrm>
          <a:custGeom>
            <a:avLst/>
            <a:gdLst>
              <a:gd name="connsiteX0" fmla="*/ 5697940 w 5902657"/>
              <a:gd name="connsiteY0" fmla="*/ 665662 h 672486"/>
              <a:gd name="connsiteX1" fmla="*/ 61415 w 5902657"/>
              <a:gd name="connsiteY1" fmla="*/ 672486 h 672486"/>
              <a:gd name="connsiteX2" fmla="*/ 54591 w 5902657"/>
              <a:gd name="connsiteY2" fmla="*/ 624718 h 672486"/>
              <a:gd name="connsiteX3" fmla="*/ 0 w 5902657"/>
              <a:gd name="connsiteY3" fmla="*/ 604247 h 672486"/>
              <a:gd name="connsiteX4" fmla="*/ 88711 w 5902657"/>
              <a:gd name="connsiteY4" fmla="*/ 590599 h 672486"/>
              <a:gd name="connsiteX5" fmla="*/ 170597 w 5902657"/>
              <a:gd name="connsiteY5" fmla="*/ 604247 h 672486"/>
              <a:gd name="connsiteX6" fmla="*/ 225188 w 5902657"/>
              <a:gd name="connsiteY6" fmla="*/ 576951 h 672486"/>
              <a:gd name="connsiteX7" fmla="*/ 279779 w 5902657"/>
              <a:gd name="connsiteY7" fmla="*/ 501889 h 672486"/>
              <a:gd name="connsiteX8" fmla="*/ 423081 w 5902657"/>
              <a:gd name="connsiteY8" fmla="*/ 460945 h 672486"/>
              <a:gd name="connsiteX9" fmla="*/ 484496 w 5902657"/>
              <a:gd name="connsiteY9" fmla="*/ 508713 h 672486"/>
              <a:gd name="connsiteX10" fmla="*/ 545911 w 5902657"/>
              <a:gd name="connsiteY10" fmla="*/ 501889 h 672486"/>
              <a:gd name="connsiteX11" fmla="*/ 607325 w 5902657"/>
              <a:gd name="connsiteY11" fmla="*/ 392707 h 672486"/>
              <a:gd name="connsiteX12" fmla="*/ 675564 w 5902657"/>
              <a:gd name="connsiteY12" fmla="*/ 365411 h 672486"/>
              <a:gd name="connsiteX13" fmla="*/ 866633 w 5902657"/>
              <a:gd name="connsiteY13" fmla="*/ 433650 h 672486"/>
              <a:gd name="connsiteX14" fmla="*/ 921224 w 5902657"/>
              <a:gd name="connsiteY14" fmla="*/ 406354 h 672486"/>
              <a:gd name="connsiteX15" fmla="*/ 1016758 w 5902657"/>
              <a:gd name="connsiteY15" fmla="*/ 358587 h 672486"/>
              <a:gd name="connsiteX16" fmla="*/ 1078173 w 5902657"/>
              <a:gd name="connsiteY16" fmla="*/ 351763 h 672486"/>
              <a:gd name="connsiteX17" fmla="*/ 1160060 w 5902657"/>
              <a:gd name="connsiteY17" fmla="*/ 399530 h 672486"/>
              <a:gd name="connsiteX18" fmla="*/ 1378424 w 5902657"/>
              <a:gd name="connsiteY18" fmla="*/ 413178 h 672486"/>
              <a:gd name="connsiteX19" fmla="*/ 1453487 w 5902657"/>
              <a:gd name="connsiteY19" fmla="*/ 406354 h 672486"/>
              <a:gd name="connsiteX20" fmla="*/ 1480782 w 5902657"/>
              <a:gd name="connsiteY20" fmla="*/ 385883 h 672486"/>
              <a:gd name="connsiteX21" fmla="*/ 1460311 w 5902657"/>
              <a:gd name="connsiteY21" fmla="*/ 297172 h 672486"/>
              <a:gd name="connsiteX22" fmla="*/ 1542197 w 5902657"/>
              <a:gd name="connsiteY22" fmla="*/ 290348 h 672486"/>
              <a:gd name="connsiteX23" fmla="*/ 1583140 w 5902657"/>
              <a:gd name="connsiteY23" fmla="*/ 235757 h 672486"/>
              <a:gd name="connsiteX24" fmla="*/ 1624084 w 5902657"/>
              <a:gd name="connsiteY24" fmla="*/ 167518 h 672486"/>
              <a:gd name="connsiteX25" fmla="*/ 1651379 w 5902657"/>
              <a:gd name="connsiteY25" fmla="*/ 153871 h 672486"/>
              <a:gd name="connsiteX26" fmla="*/ 1705970 w 5902657"/>
              <a:gd name="connsiteY26" fmla="*/ 78808 h 672486"/>
              <a:gd name="connsiteX27" fmla="*/ 1835624 w 5902657"/>
              <a:gd name="connsiteY27" fmla="*/ 58336 h 672486"/>
              <a:gd name="connsiteX28" fmla="*/ 1740090 w 5902657"/>
              <a:gd name="connsiteY28" fmla="*/ 133399 h 672486"/>
              <a:gd name="connsiteX29" fmla="*/ 1685499 w 5902657"/>
              <a:gd name="connsiteY29" fmla="*/ 215286 h 672486"/>
              <a:gd name="connsiteX30" fmla="*/ 1644555 w 5902657"/>
              <a:gd name="connsiteY30" fmla="*/ 276701 h 672486"/>
              <a:gd name="connsiteX31" fmla="*/ 1699146 w 5902657"/>
              <a:gd name="connsiteY31" fmla="*/ 276701 h 672486"/>
              <a:gd name="connsiteX32" fmla="*/ 1753737 w 5902657"/>
              <a:gd name="connsiteY32" fmla="*/ 379059 h 672486"/>
              <a:gd name="connsiteX33" fmla="*/ 1719618 w 5902657"/>
              <a:gd name="connsiteY33" fmla="*/ 426826 h 672486"/>
              <a:gd name="connsiteX34" fmla="*/ 1719618 w 5902657"/>
              <a:gd name="connsiteY34" fmla="*/ 481417 h 672486"/>
              <a:gd name="connsiteX35" fmla="*/ 1767385 w 5902657"/>
              <a:gd name="connsiteY35" fmla="*/ 536008 h 672486"/>
              <a:gd name="connsiteX36" fmla="*/ 1774209 w 5902657"/>
              <a:gd name="connsiteY36" fmla="*/ 563304 h 672486"/>
              <a:gd name="connsiteX37" fmla="*/ 1951630 w 5902657"/>
              <a:gd name="connsiteY37" fmla="*/ 576951 h 672486"/>
              <a:gd name="connsiteX38" fmla="*/ 1972102 w 5902657"/>
              <a:gd name="connsiteY38" fmla="*/ 590599 h 672486"/>
              <a:gd name="connsiteX39" fmla="*/ 2190466 w 5902657"/>
              <a:gd name="connsiteY39" fmla="*/ 617895 h 672486"/>
              <a:gd name="connsiteX40" fmla="*/ 2279176 w 5902657"/>
              <a:gd name="connsiteY40" fmla="*/ 542832 h 672486"/>
              <a:gd name="connsiteX41" fmla="*/ 2299648 w 5902657"/>
              <a:gd name="connsiteY41" fmla="*/ 542832 h 672486"/>
              <a:gd name="connsiteX42" fmla="*/ 2374711 w 5902657"/>
              <a:gd name="connsiteY42" fmla="*/ 481417 h 672486"/>
              <a:gd name="connsiteX43" fmla="*/ 2347415 w 5902657"/>
              <a:gd name="connsiteY43" fmla="*/ 426826 h 672486"/>
              <a:gd name="connsiteX44" fmla="*/ 2415654 w 5902657"/>
              <a:gd name="connsiteY44" fmla="*/ 440474 h 672486"/>
              <a:gd name="connsiteX45" fmla="*/ 2497540 w 5902657"/>
              <a:gd name="connsiteY45" fmla="*/ 420002 h 672486"/>
              <a:gd name="connsiteX46" fmla="*/ 2627194 w 5902657"/>
              <a:gd name="connsiteY46" fmla="*/ 379059 h 672486"/>
              <a:gd name="connsiteX47" fmla="*/ 2647666 w 5902657"/>
              <a:gd name="connsiteY47" fmla="*/ 324468 h 672486"/>
              <a:gd name="connsiteX48" fmla="*/ 2736376 w 5902657"/>
              <a:gd name="connsiteY48" fmla="*/ 317644 h 672486"/>
              <a:gd name="connsiteX49" fmla="*/ 2818263 w 5902657"/>
              <a:gd name="connsiteY49" fmla="*/ 283524 h 672486"/>
              <a:gd name="connsiteX50" fmla="*/ 2893325 w 5902657"/>
              <a:gd name="connsiteY50" fmla="*/ 317644 h 672486"/>
              <a:gd name="connsiteX51" fmla="*/ 3022979 w 5902657"/>
              <a:gd name="connsiteY51" fmla="*/ 303996 h 672486"/>
              <a:gd name="connsiteX52" fmla="*/ 3070746 w 5902657"/>
              <a:gd name="connsiteY52" fmla="*/ 324468 h 672486"/>
              <a:gd name="connsiteX53" fmla="*/ 3104866 w 5902657"/>
              <a:gd name="connsiteY53" fmla="*/ 276701 h 672486"/>
              <a:gd name="connsiteX54" fmla="*/ 3186752 w 5902657"/>
              <a:gd name="connsiteY54" fmla="*/ 331292 h 672486"/>
              <a:gd name="connsiteX55" fmla="*/ 3309582 w 5902657"/>
              <a:gd name="connsiteY55" fmla="*/ 303996 h 672486"/>
              <a:gd name="connsiteX56" fmla="*/ 3425588 w 5902657"/>
              <a:gd name="connsiteY56" fmla="*/ 290348 h 672486"/>
              <a:gd name="connsiteX57" fmla="*/ 3459708 w 5902657"/>
              <a:gd name="connsiteY57" fmla="*/ 256229 h 672486"/>
              <a:gd name="connsiteX58" fmla="*/ 3514299 w 5902657"/>
              <a:gd name="connsiteY58" fmla="*/ 303996 h 672486"/>
              <a:gd name="connsiteX59" fmla="*/ 3562066 w 5902657"/>
              <a:gd name="connsiteY59" fmla="*/ 283524 h 672486"/>
              <a:gd name="connsiteX60" fmla="*/ 3603009 w 5902657"/>
              <a:gd name="connsiteY60" fmla="*/ 222110 h 672486"/>
              <a:gd name="connsiteX61" fmla="*/ 3678072 w 5902657"/>
              <a:gd name="connsiteY61" fmla="*/ 208462 h 672486"/>
              <a:gd name="connsiteX62" fmla="*/ 3739487 w 5902657"/>
              <a:gd name="connsiteY62" fmla="*/ 167518 h 672486"/>
              <a:gd name="connsiteX63" fmla="*/ 3814549 w 5902657"/>
              <a:gd name="connsiteY63" fmla="*/ 140223 h 672486"/>
              <a:gd name="connsiteX64" fmla="*/ 3841845 w 5902657"/>
              <a:gd name="connsiteY64" fmla="*/ 187990 h 672486"/>
              <a:gd name="connsiteX65" fmla="*/ 3916908 w 5902657"/>
              <a:gd name="connsiteY65" fmla="*/ 201638 h 672486"/>
              <a:gd name="connsiteX66" fmla="*/ 4101152 w 5902657"/>
              <a:gd name="connsiteY66" fmla="*/ 242581 h 672486"/>
              <a:gd name="connsiteX67" fmla="*/ 4107976 w 5902657"/>
              <a:gd name="connsiteY67" fmla="*/ 249405 h 672486"/>
              <a:gd name="connsiteX68" fmla="*/ 4148919 w 5902657"/>
              <a:gd name="connsiteY68" fmla="*/ 283524 h 672486"/>
              <a:gd name="connsiteX69" fmla="*/ 4223982 w 5902657"/>
              <a:gd name="connsiteY69" fmla="*/ 242581 h 672486"/>
              <a:gd name="connsiteX70" fmla="*/ 4374108 w 5902657"/>
              <a:gd name="connsiteY70" fmla="*/ 160695 h 672486"/>
              <a:gd name="connsiteX71" fmla="*/ 4476466 w 5902657"/>
              <a:gd name="connsiteY71" fmla="*/ 201638 h 672486"/>
              <a:gd name="connsiteX72" fmla="*/ 4660711 w 5902657"/>
              <a:gd name="connsiteY72" fmla="*/ 181166 h 672486"/>
              <a:gd name="connsiteX73" fmla="*/ 4797188 w 5902657"/>
              <a:gd name="connsiteY73" fmla="*/ 181166 h 672486"/>
              <a:gd name="connsiteX74" fmla="*/ 4858603 w 5902657"/>
              <a:gd name="connsiteY74" fmla="*/ 133399 h 672486"/>
              <a:gd name="connsiteX75" fmla="*/ 4960961 w 5902657"/>
              <a:gd name="connsiteY75" fmla="*/ 194814 h 672486"/>
              <a:gd name="connsiteX76" fmla="*/ 5001905 w 5902657"/>
              <a:gd name="connsiteY76" fmla="*/ 208462 h 672486"/>
              <a:gd name="connsiteX77" fmla="*/ 5117911 w 5902657"/>
              <a:gd name="connsiteY77" fmla="*/ 167518 h 672486"/>
              <a:gd name="connsiteX78" fmla="*/ 5247564 w 5902657"/>
              <a:gd name="connsiteY78" fmla="*/ 167518 h 672486"/>
              <a:gd name="connsiteX79" fmla="*/ 5390866 w 5902657"/>
              <a:gd name="connsiteY79" fmla="*/ 201638 h 672486"/>
              <a:gd name="connsiteX80" fmla="*/ 5500048 w 5902657"/>
              <a:gd name="connsiteY80" fmla="*/ 222110 h 672486"/>
              <a:gd name="connsiteX81" fmla="*/ 5520519 w 5902657"/>
              <a:gd name="connsiteY81" fmla="*/ 228933 h 672486"/>
              <a:gd name="connsiteX82" fmla="*/ 5656997 w 5902657"/>
              <a:gd name="connsiteY82" fmla="*/ 242581 h 672486"/>
              <a:gd name="connsiteX83" fmla="*/ 5643349 w 5902657"/>
              <a:gd name="connsiteY83" fmla="*/ 276701 h 672486"/>
              <a:gd name="connsiteX84" fmla="*/ 5779827 w 5902657"/>
              <a:gd name="connsiteY84" fmla="*/ 310820 h 672486"/>
              <a:gd name="connsiteX85" fmla="*/ 5902657 w 5902657"/>
              <a:gd name="connsiteY85" fmla="*/ 324468 h 672486"/>
              <a:gd name="connsiteX86" fmla="*/ 5875361 w 5902657"/>
              <a:gd name="connsiteY86" fmla="*/ 385883 h 672486"/>
              <a:gd name="connsiteX87" fmla="*/ 5779827 w 5902657"/>
              <a:gd name="connsiteY87" fmla="*/ 426826 h 672486"/>
              <a:gd name="connsiteX88" fmla="*/ 5704764 w 5902657"/>
              <a:gd name="connsiteY88" fmla="*/ 495065 h 672486"/>
              <a:gd name="connsiteX89" fmla="*/ 5738884 w 5902657"/>
              <a:gd name="connsiteY89" fmla="*/ 563304 h 672486"/>
              <a:gd name="connsiteX90" fmla="*/ 5800299 w 5902657"/>
              <a:gd name="connsiteY90" fmla="*/ 597423 h 672486"/>
              <a:gd name="connsiteX91" fmla="*/ 5725236 w 5902657"/>
              <a:gd name="connsiteY91" fmla="*/ 611071 h 672486"/>
              <a:gd name="connsiteX92" fmla="*/ 5697940 w 5902657"/>
              <a:gd name="connsiteY92" fmla="*/ 665662 h 67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02657" h="672486">
                <a:moveTo>
                  <a:pt x="5697940" y="665662"/>
                </a:moveTo>
                <a:lnTo>
                  <a:pt x="61415" y="672486"/>
                </a:lnTo>
                <a:lnTo>
                  <a:pt x="54591" y="624718"/>
                </a:lnTo>
                <a:cubicBezTo>
                  <a:pt x="4733" y="603351"/>
                  <a:pt x="24147" y="604247"/>
                  <a:pt x="0" y="604247"/>
                </a:cubicBezTo>
                <a:lnTo>
                  <a:pt x="88711" y="590599"/>
                </a:lnTo>
                <a:cubicBezTo>
                  <a:pt x="161410" y="605139"/>
                  <a:pt x="133753" y="604247"/>
                  <a:pt x="170597" y="604247"/>
                </a:cubicBezTo>
                <a:lnTo>
                  <a:pt x="225188" y="576951"/>
                </a:lnTo>
                <a:cubicBezTo>
                  <a:pt x="241277" y="488461"/>
                  <a:pt x="213405" y="501889"/>
                  <a:pt x="279779" y="501889"/>
                </a:cubicBezTo>
                <a:cubicBezTo>
                  <a:pt x="419378" y="466989"/>
                  <a:pt x="383099" y="500927"/>
                  <a:pt x="423081" y="460945"/>
                </a:cubicBezTo>
                <a:cubicBezTo>
                  <a:pt x="479384" y="510211"/>
                  <a:pt x="453492" y="508713"/>
                  <a:pt x="484496" y="508713"/>
                </a:cubicBezTo>
                <a:lnTo>
                  <a:pt x="545911" y="501889"/>
                </a:lnTo>
                <a:cubicBezTo>
                  <a:pt x="608495" y="397580"/>
                  <a:pt x="607325" y="439320"/>
                  <a:pt x="607325" y="392707"/>
                </a:cubicBezTo>
                <a:cubicBezTo>
                  <a:pt x="672972" y="348942"/>
                  <a:pt x="657737" y="329757"/>
                  <a:pt x="675564" y="365411"/>
                </a:cubicBezTo>
                <a:cubicBezTo>
                  <a:pt x="857231" y="435283"/>
                  <a:pt x="789621" y="433650"/>
                  <a:pt x="866633" y="433650"/>
                </a:cubicBezTo>
                <a:cubicBezTo>
                  <a:pt x="923354" y="412379"/>
                  <a:pt x="921224" y="432612"/>
                  <a:pt x="921224" y="406354"/>
                </a:cubicBezTo>
                <a:lnTo>
                  <a:pt x="1016758" y="358587"/>
                </a:lnTo>
                <a:lnTo>
                  <a:pt x="1078173" y="351763"/>
                </a:lnTo>
                <a:cubicBezTo>
                  <a:pt x="1152166" y="388760"/>
                  <a:pt x="1128429" y="367901"/>
                  <a:pt x="1160060" y="399530"/>
                </a:cubicBezTo>
                <a:cubicBezTo>
                  <a:pt x="1364760" y="413648"/>
                  <a:pt x="1291831" y="413178"/>
                  <a:pt x="1378424" y="413178"/>
                </a:cubicBezTo>
                <a:cubicBezTo>
                  <a:pt x="1403445" y="410903"/>
                  <a:pt x="1429329" y="413256"/>
                  <a:pt x="1453487" y="406354"/>
                </a:cubicBezTo>
                <a:cubicBezTo>
                  <a:pt x="1530766" y="384275"/>
                  <a:pt x="1451297" y="385883"/>
                  <a:pt x="1480782" y="385883"/>
                </a:cubicBezTo>
                <a:lnTo>
                  <a:pt x="1460311" y="297172"/>
                </a:lnTo>
                <a:lnTo>
                  <a:pt x="1542197" y="290348"/>
                </a:lnTo>
                <a:cubicBezTo>
                  <a:pt x="1584620" y="240854"/>
                  <a:pt x="1583140" y="263552"/>
                  <a:pt x="1583140" y="235757"/>
                </a:cubicBezTo>
                <a:cubicBezTo>
                  <a:pt x="1596788" y="213011"/>
                  <a:pt x="1607102" y="187896"/>
                  <a:pt x="1624084" y="167518"/>
                </a:cubicBezTo>
                <a:cubicBezTo>
                  <a:pt x="1630596" y="159704"/>
                  <a:pt x="1651379" y="153871"/>
                  <a:pt x="1651379" y="153871"/>
                </a:cubicBezTo>
                <a:cubicBezTo>
                  <a:pt x="1700367" y="76889"/>
                  <a:pt x="1669488" y="78808"/>
                  <a:pt x="1705970" y="78808"/>
                </a:cubicBezTo>
                <a:cubicBezTo>
                  <a:pt x="1840023" y="43531"/>
                  <a:pt x="1835624" y="0"/>
                  <a:pt x="1835624" y="58336"/>
                </a:cubicBezTo>
                <a:cubicBezTo>
                  <a:pt x="1761265" y="140131"/>
                  <a:pt x="1801200" y="133399"/>
                  <a:pt x="1740090" y="133399"/>
                </a:cubicBezTo>
                <a:lnTo>
                  <a:pt x="1685499" y="215286"/>
                </a:lnTo>
                <a:lnTo>
                  <a:pt x="1644555" y="276701"/>
                </a:lnTo>
                <a:lnTo>
                  <a:pt x="1699146" y="276701"/>
                </a:lnTo>
                <a:cubicBezTo>
                  <a:pt x="1754866" y="374210"/>
                  <a:pt x="1753737" y="335558"/>
                  <a:pt x="1753737" y="379059"/>
                </a:cubicBezTo>
                <a:cubicBezTo>
                  <a:pt x="1725313" y="428801"/>
                  <a:pt x="1744780" y="426826"/>
                  <a:pt x="1719618" y="426826"/>
                </a:cubicBezTo>
                <a:lnTo>
                  <a:pt x="1719618" y="481417"/>
                </a:lnTo>
                <a:cubicBezTo>
                  <a:pt x="1735540" y="499614"/>
                  <a:pt x="1753973" y="515889"/>
                  <a:pt x="1767385" y="536008"/>
                </a:cubicBezTo>
                <a:cubicBezTo>
                  <a:pt x="1772587" y="543812"/>
                  <a:pt x="1774209" y="563304"/>
                  <a:pt x="1774209" y="563304"/>
                </a:cubicBezTo>
                <a:cubicBezTo>
                  <a:pt x="1833349" y="567853"/>
                  <a:pt x="1892871" y="568847"/>
                  <a:pt x="1951630" y="576951"/>
                </a:cubicBezTo>
                <a:cubicBezTo>
                  <a:pt x="1959755" y="578072"/>
                  <a:pt x="1972102" y="590599"/>
                  <a:pt x="1972102" y="590599"/>
                </a:cubicBezTo>
                <a:lnTo>
                  <a:pt x="2190466" y="617895"/>
                </a:lnTo>
                <a:cubicBezTo>
                  <a:pt x="2237578" y="565548"/>
                  <a:pt x="2228499" y="550072"/>
                  <a:pt x="2279176" y="542832"/>
                </a:cubicBezTo>
                <a:cubicBezTo>
                  <a:pt x="2285931" y="541867"/>
                  <a:pt x="2292824" y="542832"/>
                  <a:pt x="2299648" y="542832"/>
                </a:cubicBezTo>
                <a:lnTo>
                  <a:pt x="2374711" y="481417"/>
                </a:lnTo>
                <a:lnTo>
                  <a:pt x="2347415" y="426826"/>
                </a:lnTo>
                <a:lnTo>
                  <a:pt x="2415654" y="440474"/>
                </a:lnTo>
                <a:lnTo>
                  <a:pt x="2497540" y="420002"/>
                </a:lnTo>
                <a:lnTo>
                  <a:pt x="2627194" y="379059"/>
                </a:lnTo>
                <a:lnTo>
                  <a:pt x="2647666" y="324468"/>
                </a:lnTo>
                <a:lnTo>
                  <a:pt x="2736376" y="317644"/>
                </a:lnTo>
                <a:cubicBezTo>
                  <a:pt x="2814462" y="289249"/>
                  <a:pt x="2792613" y="309174"/>
                  <a:pt x="2818263" y="283524"/>
                </a:cubicBezTo>
                <a:lnTo>
                  <a:pt x="2893325" y="317644"/>
                </a:lnTo>
                <a:lnTo>
                  <a:pt x="3022979" y="303996"/>
                </a:lnTo>
                <a:lnTo>
                  <a:pt x="3070746" y="324468"/>
                </a:lnTo>
                <a:cubicBezTo>
                  <a:pt x="3099826" y="280848"/>
                  <a:pt x="3086443" y="295122"/>
                  <a:pt x="3104866" y="276701"/>
                </a:cubicBezTo>
                <a:lnTo>
                  <a:pt x="3186752" y="331292"/>
                </a:lnTo>
                <a:lnTo>
                  <a:pt x="3309582" y="303996"/>
                </a:lnTo>
                <a:cubicBezTo>
                  <a:pt x="3411871" y="289383"/>
                  <a:pt x="3372948" y="290348"/>
                  <a:pt x="3425588" y="290348"/>
                </a:cubicBezTo>
                <a:lnTo>
                  <a:pt x="3459708" y="256229"/>
                </a:lnTo>
                <a:cubicBezTo>
                  <a:pt x="3509083" y="305604"/>
                  <a:pt x="3484957" y="303996"/>
                  <a:pt x="3514299" y="303996"/>
                </a:cubicBezTo>
                <a:cubicBezTo>
                  <a:pt x="3554727" y="295910"/>
                  <a:pt x="3540217" y="305373"/>
                  <a:pt x="3562066" y="283524"/>
                </a:cubicBezTo>
                <a:lnTo>
                  <a:pt x="3603009" y="222110"/>
                </a:lnTo>
                <a:lnTo>
                  <a:pt x="3678072" y="208462"/>
                </a:lnTo>
                <a:lnTo>
                  <a:pt x="3739487" y="167518"/>
                </a:lnTo>
                <a:lnTo>
                  <a:pt x="3814549" y="140223"/>
                </a:lnTo>
                <a:lnTo>
                  <a:pt x="3841845" y="187990"/>
                </a:lnTo>
                <a:cubicBezTo>
                  <a:pt x="3913165" y="209386"/>
                  <a:pt x="3893292" y="225254"/>
                  <a:pt x="3916908" y="201638"/>
                </a:cubicBezTo>
                <a:cubicBezTo>
                  <a:pt x="4024650" y="219595"/>
                  <a:pt x="4044134" y="199816"/>
                  <a:pt x="4101152" y="242581"/>
                </a:cubicBezTo>
                <a:cubicBezTo>
                  <a:pt x="4103725" y="244511"/>
                  <a:pt x="4105701" y="247130"/>
                  <a:pt x="4107976" y="249405"/>
                </a:cubicBezTo>
                <a:lnTo>
                  <a:pt x="4148919" y="283524"/>
                </a:lnTo>
                <a:cubicBezTo>
                  <a:pt x="4214119" y="240057"/>
                  <a:pt x="4185730" y="242581"/>
                  <a:pt x="4223982" y="242581"/>
                </a:cubicBezTo>
                <a:cubicBezTo>
                  <a:pt x="4364361" y="158354"/>
                  <a:pt x="4307407" y="160695"/>
                  <a:pt x="4374108" y="160695"/>
                </a:cubicBezTo>
                <a:cubicBezTo>
                  <a:pt x="4472671" y="195896"/>
                  <a:pt x="4445731" y="170903"/>
                  <a:pt x="4476466" y="201638"/>
                </a:cubicBezTo>
                <a:cubicBezTo>
                  <a:pt x="4610240" y="176555"/>
                  <a:pt x="4548620" y="181166"/>
                  <a:pt x="4660711" y="181166"/>
                </a:cubicBezTo>
                <a:lnTo>
                  <a:pt x="4797188" y="181166"/>
                </a:lnTo>
                <a:cubicBezTo>
                  <a:pt x="4854352" y="138293"/>
                  <a:pt x="4835695" y="156307"/>
                  <a:pt x="4858603" y="133399"/>
                </a:cubicBezTo>
                <a:cubicBezTo>
                  <a:pt x="4892722" y="153871"/>
                  <a:pt x="4925714" y="176351"/>
                  <a:pt x="4960961" y="194814"/>
                </a:cubicBezTo>
                <a:cubicBezTo>
                  <a:pt x="4973705" y="201489"/>
                  <a:pt x="5001905" y="208462"/>
                  <a:pt x="5001905" y="208462"/>
                </a:cubicBezTo>
                <a:lnTo>
                  <a:pt x="5117911" y="167518"/>
                </a:lnTo>
                <a:lnTo>
                  <a:pt x="5247564" y="167518"/>
                </a:lnTo>
                <a:cubicBezTo>
                  <a:pt x="5381618" y="202796"/>
                  <a:pt x="5332529" y="201638"/>
                  <a:pt x="5390866" y="201638"/>
                </a:cubicBezTo>
                <a:cubicBezTo>
                  <a:pt x="5427260" y="208462"/>
                  <a:pt x="5463814" y="214482"/>
                  <a:pt x="5500048" y="222110"/>
                </a:cubicBezTo>
                <a:cubicBezTo>
                  <a:pt x="5507086" y="223592"/>
                  <a:pt x="5520519" y="228933"/>
                  <a:pt x="5520519" y="228933"/>
                </a:cubicBezTo>
                <a:cubicBezTo>
                  <a:pt x="5652435" y="242819"/>
                  <a:pt x="5606716" y="242581"/>
                  <a:pt x="5656997" y="242581"/>
                </a:cubicBezTo>
                <a:lnTo>
                  <a:pt x="5643349" y="276701"/>
                </a:lnTo>
                <a:cubicBezTo>
                  <a:pt x="5751737" y="315410"/>
                  <a:pt x="5705069" y="310820"/>
                  <a:pt x="5779827" y="310820"/>
                </a:cubicBezTo>
                <a:cubicBezTo>
                  <a:pt x="5899044" y="317833"/>
                  <a:pt x="5868443" y="290254"/>
                  <a:pt x="5902657" y="324468"/>
                </a:cubicBezTo>
                <a:cubicBezTo>
                  <a:pt x="5873104" y="376185"/>
                  <a:pt x="5875361" y="353896"/>
                  <a:pt x="5875361" y="385883"/>
                </a:cubicBezTo>
                <a:cubicBezTo>
                  <a:pt x="5788780" y="421958"/>
                  <a:pt x="5819923" y="406778"/>
                  <a:pt x="5779827" y="426826"/>
                </a:cubicBezTo>
                <a:lnTo>
                  <a:pt x="5704764" y="495065"/>
                </a:lnTo>
                <a:cubicBezTo>
                  <a:pt x="5727495" y="555680"/>
                  <a:pt x="5711494" y="535914"/>
                  <a:pt x="5738884" y="563304"/>
                </a:cubicBezTo>
                <a:lnTo>
                  <a:pt x="5800299" y="597423"/>
                </a:lnTo>
                <a:lnTo>
                  <a:pt x="5725236" y="611071"/>
                </a:lnTo>
                <a:lnTo>
                  <a:pt x="5697940" y="665662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Rectangle 37"/>
          <p:cNvSpPr/>
          <p:nvPr/>
        </p:nvSpPr>
        <p:spPr>
          <a:xfrm>
            <a:off x="253656" y="3990971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6. Antarktika – područje oko Južnog pola</a:t>
            </a:r>
            <a:endParaRPr lang="hr-HR" sz="1400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566033" y="2894004"/>
            <a:ext cx="1200662" cy="853440"/>
            <a:chOff x="7534268" y="4686300"/>
            <a:chExt cx="1200662" cy="853440"/>
          </a:xfrm>
          <a:solidFill>
            <a:schemeClr val="accent6">
              <a:lumMod val="75000"/>
              <a:alpha val="81000"/>
            </a:schemeClr>
          </a:solidFill>
        </p:grpSpPr>
        <p:sp>
          <p:nvSpPr>
            <p:cNvPr id="40" name="Freeform 39"/>
            <p:cNvSpPr/>
            <p:nvPr/>
          </p:nvSpPr>
          <p:spPr>
            <a:xfrm>
              <a:off x="7534268" y="4686300"/>
              <a:ext cx="749564" cy="784965"/>
            </a:xfrm>
            <a:custGeom>
              <a:avLst/>
              <a:gdLst>
                <a:gd name="connsiteX0" fmla="*/ 321952 w 749564"/>
                <a:gd name="connsiteY0" fmla="*/ 15240 h 784965"/>
                <a:gd name="connsiteX1" fmla="*/ 268612 w 749564"/>
                <a:gd name="connsiteY1" fmla="*/ 60960 h 784965"/>
                <a:gd name="connsiteX2" fmla="*/ 238132 w 749564"/>
                <a:gd name="connsiteY2" fmla="*/ 68580 h 784965"/>
                <a:gd name="connsiteX3" fmla="*/ 169552 w 749564"/>
                <a:gd name="connsiteY3" fmla="*/ 160020 h 784965"/>
                <a:gd name="connsiteX4" fmla="*/ 78112 w 749564"/>
                <a:gd name="connsiteY4" fmla="*/ 220980 h 784965"/>
                <a:gd name="connsiteX5" fmla="*/ 17152 w 749564"/>
                <a:gd name="connsiteY5" fmla="*/ 304800 h 784965"/>
                <a:gd name="connsiteX6" fmla="*/ 24772 w 749564"/>
                <a:gd name="connsiteY6" fmla="*/ 320040 h 784965"/>
                <a:gd name="connsiteX7" fmla="*/ 55252 w 749564"/>
                <a:gd name="connsiteY7" fmla="*/ 464820 h 784965"/>
                <a:gd name="connsiteX8" fmla="*/ 62872 w 749564"/>
                <a:gd name="connsiteY8" fmla="*/ 548640 h 784965"/>
                <a:gd name="connsiteX9" fmla="*/ 177172 w 749564"/>
                <a:gd name="connsiteY9" fmla="*/ 518160 h 784965"/>
                <a:gd name="connsiteX10" fmla="*/ 184792 w 749564"/>
                <a:gd name="connsiteY10" fmla="*/ 510540 h 784965"/>
                <a:gd name="connsiteX11" fmla="*/ 238132 w 749564"/>
                <a:gd name="connsiteY11" fmla="*/ 464820 h 784965"/>
                <a:gd name="connsiteX12" fmla="*/ 390532 w 749564"/>
                <a:gd name="connsiteY12" fmla="*/ 464820 h 784965"/>
                <a:gd name="connsiteX13" fmla="*/ 436252 w 749564"/>
                <a:gd name="connsiteY13" fmla="*/ 541020 h 784965"/>
                <a:gd name="connsiteX14" fmla="*/ 504832 w 749564"/>
                <a:gd name="connsiteY14" fmla="*/ 617220 h 784965"/>
                <a:gd name="connsiteX15" fmla="*/ 565792 w 749564"/>
                <a:gd name="connsiteY15" fmla="*/ 708660 h 784965"/>
                <a:gd name="connsiteX16" fmla="*/ 603892 w 749564"/>
                <a:gd name="connsiteY16" fmla="*/ 754380 h 784965"/>
                <a:gd name="connsiteX17" fmla="*/ 649612 w 749564"/>
                <a:gd name="connsiteY17" fmla="*/ 708660 h 784965"/>
                <a:gd name="connsiteX18" fmla="*/ 641992 w 749564"/>
                <a:gd name="connsiteY18" fmla="*/ 670560 h 784965"/>
                <a:gd name="connsiteX19" fmla="*/ 641992 w 749564"/>
                <a:gd name="connsiteY19" fmla="*/ 670560 h 784965"/>
                <a:gd name="connsiteX20" fmla="*/ 680092 w 749564"/>
                <a:gd name="connsiteY20" fmla="*/ 586740 h 784965"/>
                <a:gd name="connsiteX21" fmla="*/ 702952 w 749564"/>
                <a:gd name="connsiteY21" fmla="*/ 487680 h 784965"/>
                <a:gd name="connsiteX22" fmla="*/ 748672 w 749564"/>
                <a:gd name="connsiteY22" fmla="*/ 358140 h 784965"/>
                <a:gd name="connsiteX23" fmla="*/ 718192 w 749564"/>
                <a:gd name="connsiteY23" fmla="*/ 274320 h 784965"/>
                <a:gd name="connsiteX24" fmla="*/ 626752 w 749564"/>
                <a:gd name="connsiteY24" fmla="*/ 205740 h 784965"/>
                <a:gd name="connsiteX25" fmla="*/ 619132 w 749564"/>
                <a:gd name="connsiteY25" fmla="*/ 182880 h 784965"/>
                <a:gd name="connsiteX26" fmla="*/ 611512 w 749564"/>
                <a:gd name="connsiteY26" fmla="*/ 99060 h 784965"/>
                <a:gd name="connsiteX27" fmla="*/ 535312 w 749564"/>
                <a:gd name="connsiteY27" fmla="*/ 0 h 784965"/>
                <a:gd name="connsiteX28" fmla="*/ 497212 w 749564"/>
                <a:gd name="connsiteY28" fmla="*/ 137160 h 784965"/>
                <a:gd name="connsiteX29" fmla="*/ 405772 w 749564"/>
                <a:gd name="connsiteY29" fmla="*/ 68580 h 784965"/>
                <a:gd name="connsiteX30" fmla="*/ 466732 w 749564"/>
                <a:gd name="connsiteY30" fmla="*/ 30480 h 784965"/>
                <a:gd name="connsiteX31" fmla="*/ 382912 w 749564"/>
                <a:gd name="connsiteY31" fmla="*/ 7620 h 784965"/>
                <a:gd name="connsiteX32" fmla="*/ 321952 w 749564"/>
                <a:gd name="connsiteY32" fmla="*/ 15240 h 784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49564" h="784965">
                  <a:moveTo>
                    <a:pt x="321952" y="15240"/>
                  </a:moveTo>
                  <a:cubicBezTo>
                    <a:pt x="304172" y="30480"/>
                    <a:pt x="288369" y="48388"/>
                    <a:pt x="268612" y="60960"/>
                  </a:cubicBezTo>
                  <a:cubicBezTo>
                    <a:pt x="259777" y="66583"/>
                    <a:pt x="238132" y="68580"/>
                    <a:pt x="238132" y="68580"/>
                  </a:cubicBezTo>
                  <a:lnTo>
                    <a:pt x="169552" y="160020"/>
                  </a:lnTo>
                  <a:cubicBezTo>
                    <a:pt x="88699" y="216617"/>
                    <a:pt x="121083" y="199494"/>
                    <a:pt x="78112" y="220980"/>
                  </a:cubicBezTo>
                  <a:cubicBezTo>
                    <a:pt x="4883" y="261663"/>
                    <a:pt x="0" y="236192"/>
                    <a:pt x="17152" y="304800"/>
                  </a:cubicBezTo>
                  <a:cubicBezTo>
                    <a:pt x="18530" y="310310"/>
                    <a:pt x="22232" y="314960"/>
                    <a:pt x="24772" y="320040"/>
                  </a:cubicBezTo>
                  <a:lnTo>
                    <a:pt x="55252" y="464820"/>
                  </a:lnTo>
                  <a:lnTo>
                    <a:pt x="62872" y="548640"/>
                  </a:lnTo>
                  <a:cubicBezTo>
                    <a:pt x="221046" y="537342"/>
                    <a:pt x="148482" y="575541"/>
                    <a:pt x="177172" y="518160"/>
                  </a:cubicBezTo>
                  <a:cubicBezTo>
                    <a:pt x="178778" y="514947"/>
                    <a:pt x="182252" y="513080"/>
                    <a:pt x="184792" y="510540"/>
                  </a:cubicBezTo>
                  <a:lnTo>
                    <a:pt x="238132" y="464820"/>
                  </a:lnTo>
                  <a:lnTo>
                    <a:pt x="390532" y="464820"/>
                  </a:lnTo>
                  <a:lnTo>
                    <a:pt x="436252" y="541020"/>
                  </a:lnTo>
                  <a:lnTo>
                    <a:pt x="504832" y="617220"/>
                  </a:lnTo>
                  <a:cubicBezTo>
                    <a:pt x="567286" y="703094"/>
                    <a:pt x="565792" y="666492"/>
                    <a:pt x="565792" y="708660"/>
                  </a:cubicBezTo>
                  <a:cubicBezTo>
                    <a:pt x="591175" y="776347"/>
                    <a:pt x="573307" y="784965"/>
                    <a:pt x="603892" y="754380"/>
                  </a:cubicBezTo>
                  <a:cubicBezTo>
                    <a:pt x="619132" y="739140"/>
                    <a:pt x="640693" y="728281"/>
                    <a:pt x="649612" y="708660"/>
                  </a:cubicBezTo>
                  <a:cubicBezTo>
                    <a:pt x="654971" y="696869"/>
                    <a:pt x="641992" y="670560"/>
                    <a:pt x="641992" y="670560"/>
                  </a:cubicBezTo>
                  <a:lnTo>
                    <a:pt x="641992" y="670560"/>
                  </a:lnTo>
                  <a:lnTo>
                    <a:pt x="680092" y="586740"/>
                  </a:lnTo>
                  <a:cubicBezTo>
                    <a:pt x="695923" y="491757"/>
                    <a:pt x="673482" y="517150"/>
                    <a:pt x="702952" y="487680"/>
                  </a:cubicBezTo>
                  <a:cubicBezTo>
                    <a:pt x="749564" y="363382"/>
                    <a:pt x="748672" y="409164"/>
                    <a:pt x="748672" y="358140"/>
                  </a:cubicBezTo>
                  <a:cubicBezTo>
                    <a:pt x="717249" y="279582"/>
                    <a:pt x="718192" y="309297"/>
                    <a:pt x="718192" y="274320"/>
                  </a:cubicBezTo>
                  <a:cubicBezTo>
                    <a:pt x="687712" y="251460"/>
                    <a:pt x="654748" y="231582"/>
                    <a:pt x="626752" y="205740"/>
                  </a:cubicBezTo>
                  <a:cubicBezTo>
                    <a:pt x="620850" y="200292"/>
                    <a:pt x="619132" y="182880"/>
                    <a:pt x="619132" y="182880"/>
                  </a:cubicBezTo>
                  <a:lnTo>
                    <a:pt x="611512" y="99060"/>
                  </a:lnTo>
                  <a:lnTo>
                    <a:pt x="535312" y="0"/>
                  </a:lnTo>
                  <a:lnTo>
                    <a:pt x="497212" y="137160"/>
                  </a:lnTo>
                  <a:lnTo>
                    <a:pt x="405772" y="68580"/>
                  </a:lnTo>
                  <a:lnTo>
                    <a:pt x="466732" y="30480"/>
                  </a:lnTo>
                  <a:lnTo>
                    <a:pt x="382912" y="7620"/>
                  </a:lnTo>
                  <a:lnTo>
                    <a:pt x="321952" y="1524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503920" y="5227320"/>
              <a:ext cx="231010" cy="312420"/>
            </a:xfrm>
            <a:custGeom>
              <a:avLst/>
              <a:gdLst>
                <a:gd name="connsiteX0" fmla="*/ 137160 w 231010"/>
                <a:gd name="connsiteY0" fmla="*/ 0 h 312420"/>
                <a:gd name="connsiteX1" fmla="*/ 137160 w 231010"/>
                <a:gd name="connsiteY1" fmla="*/ 0 h 312420"/>
                <a:gd name="connsiteX2" fmla="*/ 137160 w 231010"/>
                <a:gd name="connsiteY2" fmla="*/ 129540 h 312420"/>
                <a:gd name="connsiteX3" fmla="*/ 68580 w 231010"/>
                <a:gd name="connsiteY3" fmla="*/ 182880 h 312420"/>
                <a:gd name="connsiteX4" fmla="*/ 53340 w 231010"/>
                <a:gd name="connsiteY4" fmla="*/ 205740 h 312420"/>
                <a:gd name="connsiteX5" fmla="*/ 7620 w 231010"/>
                <a:gd name="connsiteY5" fmla="*/ 281940 h 312420"/>
                <a:gd name="connsiteX6" fmla="*/ 0 w 231010"/>
                <a:gd name="connsiteY6" fmla="*/ 304800 h 312420"/>
                <a:gd name="connsiteX7" fmla="*/ 68580 w 231010"/>
                <a:gd name="connsiteY7" fmla="*/ 312420 h 312420"/>
                <a:gd name="connsiteX8" fmla="*/ 167640 w 231010"/>
                <a:gd name="connsiteY8" fmla="*/ 205740 h 312420"/>
                <a:gd name="connsiteX9" fmla="*/ 213360 w 231010"/>
                <a:gd name="connsiteY9" fmla="*/ 137160 h 312420"/>
                <a:gd name="connsiteX10" fmla="*/ 228600 w 231010"/>
                <a:gd name="connsiteY10" fmla="*/ 68580 h 312420"/>
                <a:gd name="connsiteX11" fmla="*/ 160020 w 231010"/>
                <a:gd name="connsiteY11" fmla="*/ 76200 h 312420"/>
                <a:gd name="connsiteX12" fmla="*/ 137160 w 231010"/>
                <a:gd name="connsiteY12" fmla="*/ 0 h 312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010" h="312420">
                  <a:moveTo>
                    <a:pt x="137160" y="0"/>
                  </a:moveTo>
                  <a:lnTo>
                    <a:pt x="137160" y="0"/>
                  </a:lnTo>
                  <a:cubicBezTo>
                    <a:pt x="145004" y="125505"/>
                    <a:pt x="173573" y="93127"/>
                    <a:pt x="137160" y="129540"/>
                  </a:cubicBezTo>
                  <a:cubicBezTo>
                    <a:pt x="114300" y="147320"/>
                    <a:pt x="90009" y="163399"/>
                    <a:pt x="68580" y="182880"/>
                  </a:cubicBezTo>
                  <a:cubicBezTo>
                    <a:pt x="61804" y="189040"/>
                    <a:pt x="53340" y="205740"/>
                    <a:pt x="53340" y="205740"/>
                  </a:cubicBezTo>
                  <a:cubicBezTo>
                    <a:pt x="38100" y="231140"/>
                    <a:pt x="21663" y="255859"/>
                    <a:pt x="7620" y="281940"/>
                  </a:cubicBezTo>
                  <a:cubicBezTo>
                    <a:pt x="3812" y="289012"/>
                    <a:pt x="0" y="304800"/>
                    <a:pt x="0" y="304800"/>
                  </a:cubicBezTo>
                  <a:lnTo>
                    <a:pt x="68580" y="312420"/>
                  </a:lnTo>
                  <a:lnTo>
                    <a:pt x="167640" y="205740"/>
                  </a:lnTo>
                  <a:cubicBezTo>
                    <a:pt x="216666" y="148543"/>
                    <a:pt x="213360" y="175818"/>
                    <a:pt x="213360" y="137160"/>
                  </a:cubicBezTo>
                  <a:cubicBezTo>
                    <a:pt x="231010" y="84211"/>
                    <a:pt x="228600" y="107504"/>
                    <a:pt x="228600" y="68580"/>
                  </a:cubicBezTo>
                  <a:lnTo>
                    <a:pt x="160020" y="76200"/>
                  </a:lnTo>
                  <a:lnTo>
                    <a:pt x="137160" y="0"/>
                  </a:lnTo>
                  <a:close/>
                </a:path>
              </a:pathLst>
            </a:cu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50798" y="4622800"/>
            <a:ext cx="2000264" cy="469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7. Australija – najmanji kontinent</a:t>
            </a:r>
            <a:endParaRPr lang="hr-H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8194" y="1377432"/>
            <a:ext cx="857256" cy="112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872" y="1149324"/>
            <a:ext cx="1103857" cy="13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61956" y="1069906"/>
            <a:ext cx="8229600" cy="37052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724" y="994084"/>
            <a:ext cx="1517305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9236" y="1149324"/>
            <a:ext cx="13155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31128" y="1649390"/>
            <a:ext cx="9749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8458" y="1623929"/>
            <a:ext cx="945767" cy="88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1466" y="1823898"/>
            <a:ext cx="714380" cy="6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 t="88190"/>
          <a:stretch>
            <a:fillRect/>
          </a:stretch>
        </p:blipFill>
        <p:spPr bwMode="auto">
          <a:xfrm>
            <a:off x="204756" y="4649786"/>
            <a:ext cx="905230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04790" y="457834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2276426" y="457834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3633748" y="4578348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4776756" y="4578348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5848326" y="4578348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919896" y="4578348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7920028" y="4578348"/>
            <a:ext cx="128588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ectangle 24"/>
          <p:cNvSpPr/>
          <p:nvPr/>
        </p:nvSpPr>
        <p:spPr>
          <a:xfrm>
            <a:off x="7889875" y="1847850"/>
            <a:ext cx="209550" cy="603250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9" name="Group 28"/>
          <p:cNvGrpSpPr/>
          <p:nvPr/>
        </p:nvGrpSpPr>
        <p:grpSpPr>
          <a:xfrm>
            <a:off x="-1" y="738446"/>
            <a:ext cx="8975726" cy="1772979"/>
            <a:chOff x="-1" y="762000"/>
            <a:chExt cx="8975726" cy="1772979"/>
          </a:xfrm>
        </p:grpSpPr>
        <p:grpSp>
          <p:nvGrpSpPr>
            <p:cNvPr id="27" name="Group 26"/>
            <p:cNvGrpSpPr/>
            <p:nvPr/>
          </p:nvGrpSpPr>
          <p:grpSpPr>
            <a:xfrm>
              <a:off x="-1" y="762000"/>
              <a:ext cx="8975726" cy="1772979"/>
              <a:chOff x="-1" y="762000"/>
              <a:chExt cx="8975726" cy="177297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1" y="762000"/>
                <a:ext cx="8975726" cy="1772979"/>
                <a:chOff x="-1" y="762000"/>
                <a:chExt cx="8975726" cy="1772979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-1" y="762000"/>
                  <a:ext cx="8975726" cy="1772979"/>
                  <a:chOff x="-1" y="762000"/>
                  <a:chExt cx="8975726" cy="1772979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D1EFF4"/>
                      </a:clrFrom>
                      <a:clrTo>
                        <a:srgbClr val="D1EFF4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" y="763501"/>
                    <a:ext cx="8964501" cy="17714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7286625" y="762000"/>
                    <a:ext cx="1689100" cy="603250"/>
                  </a:xfrm>
                  <a:prstGeom prst="rect">
                    <a:avLst/>
                  </a:prstGeom>
                  <a:solidFill>
                    <a:schemeClr val="bg1"/>
                  </a:solidFill>
                  <a:ln w="0" cmpd="sng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 rot="16200000">
                  <a:off x="7302500" y="1296670"/>
                  <a:ext cx="209550" cy="603250"/>
                </a:xfrm>
                <a:prstGeom prst="rect">
                  <a:avLst/>
                </a:prstGeom>
                <a:solidFill>
                  <a:schemeClr val="bg1"/>
                </a:solidFill>
                <a:ln w="0" cmpd="sng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6781165" y="1606550"/>
                <a:ext cx="209550" cy="603250"/>
              </a:xfrm>
              <a:prstGeom prst="rect">
                <a:avLst/>
              </a:prstGeom>
              <a:solidFill>
                <a:schemeClr val="bg1"/>
              </a:solidFill>
              <a:ln w="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 rot="5400000">
              <a:off x="3908424" y="788988"/>
              <a:ext cx="301625" cy="603250"/>
            </a:xfrm>
            <a:prstGeom prst="rect">
              <a:avLst/>
            </a:prstGeom>
            <a:solidFill>
              <a:schemeClr val="bg1"/>
            </a:solidFill>
            <a:ln w="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57850" y="701675"/>
            <a:ext cx="3438525" cy="55245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>
                <a:solidFill>
                  <a:schemeClr val="tx1"/>
                </a:solidFill>
              </a:rPr>
              <a:t>Usporedba veličine kontinenata</a:t>
            </a:r>
            <a:endParaRPr lang="hr-HR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2068 L -1.94444E-6 0.29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315 L -8.33333E-7 0.285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284 L -3.88889E-6 0.290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302 L -3.33333E-6 0.274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2439 L -2.22222E-6 0.2549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3025 L -4.44444E-6 0.250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2809 L -8.33333E-7 0.237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392</Words>
  <Application>Microsoft Office PowerPoint</Application>
  <PresentationFormat>On-screen Show (16:9)</PresentationFormat>
  <Paragraphs>93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Živimo na kopnu, a more nas spaja</vt:lpstr>
      <vt:lpstr>Slide 2</vt:lpstr>
      <vt:lpstr>Slide 3</vt:lpstr>
      <vt:lpstr>Najveći dio Zemljine površine pokriva more.</vt:lpstr>
      <vt:lpstr>Svjetsko more</vt:lpstr>
      <vt:lpstr>Nekad se govorilo da more razdvaja obale, a danas možemo reći da ih povezuje.</vt:lpstr>
      <vt:lpstr>Slide 7</vt:lpstr>
      <vt:lpstr>Slide 8</vt:lpstr>
      <vt:lpstr>Slide 9</vt:lpstr>
      <vt:lpstr>Slide 10</vt:lpstr>
      <vt:lpstr>Slide 11</vt:lpstr>
      <vt:lpstr>Slide 12</vt:lpstr>
      <vt:lpstr>Ponavljanje</vt:lpstr>
      <vt:lpstr>Imenujte oceane prikazane na crtežu.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9</cp:revision>
  <dcterms:created xsi:type="dcterms:W3CDTF">2019-03-27T12:00:31Z</dcterms:created>
  <dcterms:modified xsi:type="dcterms:W3CDTF">2019-05-30T06:22:15Z</dcterms:modified>
</cp:coreProperties>
</file>